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10160000"/>
  <p:notesSz cx="10160000" cy="10160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1412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2336800"/>
            <a:ext cx="44196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2336800"/>
            <a:ext cx="44196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62871" y="8354314"/>
            <a:ext cx="497205" cy="1805939"/>
          </a:xfrm>
          <a:custGeom>
            <a:avLst/>
            <a:gdLst/>
            <a:ahLst/>
            <a:cxnLst/>
            <a:rect l="l" t="t" r="r" b="b"/>
            <a:pathLst>
              <a:path w="497204" h="1805940">
                <a:moveTo>
                  <a:pt x="497128" y="0"/>
                </a:moveTo>
                <a:lnTo>
                  <a:pt x="0" y="0"/>
                </a:lnTo>
                <a:lnTo>
                  <a:pt x="0" y="1805686"/>
                </a:lnTo>
                <a:lnTo>
                  <a:pt x="497128" y="1805686"/>
                </a:lnTo>
                <a:lnTo>
                  <a:pt x="497128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28270" y="8800210"/>
            <a:ext cx="1036319" cy="995044"/>
          </a:xfrm>
          <a:custGeom>
            <a:avLst/>
            <a:gdLst/>
            <a:ahLst/>
            <a:cxnLst/>
            <a:rect l="l" t="t" r="r" b="b"/>
            <a:pathLst>
              <a:path w="1036320" h="995045">
                <a:moveTo>
                  <a:pt x="1036320" y="566077"/>
                </a:moveTo>
                <a:lnTo>
                  <a:pt x="1033310" y="448564"/>
                </a:lnTo>
                <a:lnTo>
                  <a:pt x="995921" y="429768"/>
                </a:lnTo>
                <a:lnTo>
                  <a:pt x="899223" y="379628"/>
                </a:lnTo>
                <a:lnTo>
                  <a:pt x="865263" y="361188"/>
                </a:lnTo>
                <a:lnTo>
                  <a:pt x="866419" y="360121"/>
                </a:lnTo>
                <a:lnTo>
                  <a:pt x="880148" y="103428"/>
                </a:lnTo>
                <a:lnTo>
                  <a:pt x="855484" y="59309"/>
                </a:lnTo>
                <a:lnTo>
                  <a:pt x="825969" y="26060"/>
                </a:lnTo>
                <a:lnTo>
                  <a:pt x="786130" y="4826"/>
                </a:lnTo>
                <a:lnTo>
                  <a:pt x="749668" y="0"/>
                </a:lnTo>
                <a:lnTo>
                  <a:pt x="717943" y="17487"/>
                </a:lnTo>
                <a:lnTo>
                  <a:pt x="673328" y="74498"/>
                </a:lnTo>
                <a:lnTo>
                  <a:pt x="598195" y="188201"/>
                </a:lnTo>
                <a:lnTo>
                  <a:pt x="597293" y="192862"/>
                </a:lnTo>
                <a:lnTo>
                  <a:pt x="587590" y="197954"/>
                </a:lnTo>
                <a:lnTo>
                  <a:pt x="572528" y="193916"/>
                </a:lnTo>
                <a:lnTo>
                  <a:pt x="508901" y="155905"/>
                </a:lnTo>
                <a:lnTo>
                  <a:pt x="466839" y="137160"/>
                </a:lnTo>
                <a:lnTo>
                  <a:pt x="439242" y="121196"/>
                </a:lnTo>
                <a:lnTo>
                  <a:pt x="403110" y="134366"/>
                </a:lnTo>
                <a:lnTo>
                  <a:pt x="376859" y="218033"/>
                </a:lnTo>
                <a:lnTo>
                  <a:pt x="346087" y="394512"/>
                </a:lnTo>
                <a:lnTo>
                  <a:pt x="272757" y="389953"/>
                </a:lnTo>
                <a:lnTo>
                  <a:pt x="240639" y="25463"/>
                </a:lnTo>
                <a:lnTo>
                  <a:pt x="4597" y="88849"/>
                </a:lnTo>
                <a:lnTo>
                  <a:pt x="0" y="994981"/>
                </a:lnTo>
                <a:lnTo>
                  <a:pt x="190220" y="951458"/>
                </a:lnTo>
                <a:lnTo>
                  <a:pt x="263588" y="651217"/>
                </a:lnTo>
                <a:lnTo>
                  <a:pt x="420928" y="685469"/>
                </a:lnTo>
                <a:lnTo>
                  <a:pt x="421614" y="831227"/>
                </a:lnTo>
                <a:lnTo>
                  <a:pt x="415671" y="846353"/>
                </a:lnTo>
                <a:lnTo>
                  <a:pt x="536143" y="876439"/>
                </a:lnTo>
                <a:lnTo>
                  <a:pt x="1036320" y="566077"/>
                </a:lnTo>
                <a:close/>
              </a:path>
            </a:pathLst>
          </a:custGeom>
          <a:solidFill>
            <a:srgbClr val="FBE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77445" y="8762542"/>
            <a:ext cx="1146810" cy="1094105"/>
          </a:xfrm>
          <a:custGeom>
            <a:avLst/>
            <a:gdLst/>
            <a:ahLst/>
            <a:cxnLst/>
            <a:rect l="l" t="t" r="r" b="b"/>
            <a:pathLst>
              <a:path w="1146809" h="1094104">
                <a:moveTo>
                  <a:pt x="874979" y="495490"/>
                </a:moveTo>
                <a:lnTo>
                  <a:pt x="869480" y="490270"/>
                </a:lnTo>
                <a:lnTo>
                  <a:pt x="860310" y="486651"/>
                </a:lnTo>
                <a:lnTo>
                  <a:pt x="849452" y="483501"/>
                </a:lnTo>
                <a:lnTo>
                  <a:pt x="837526" y="479755"/>
                </a:lnTo>
                <a:lnTo>
                  <a:pt x="828103" y="477354"/>
                </a:lnTo>
                <a:lnTo>
                  <a:pt x="821372" y="477570"/>
                </a:lnTo>
                <a:lnTo>
                  <a:pt x="817575" y="481685"/>
                </a:lnTo>
                <a:lnTo>
                  <a:pt x="817067" y="486346"/>
                </a:lnTo>
                <a:lnTo>
                  <a:pt x="819848" y="490715"/>
                </a:lnTo>
                <a:lnTo>
                  <a:pt x="827189" y="495058"/>
                </a:lnTo>
                <a:lnTo>
                  <a:pt x="840333" y="499643"/>
                </a:lnTo>
                <a:lnTo>
                  <a:pt x="836676" y="527570"/>
                </a:lnTo>
                <a:lnTo>
                  <a:pt x="823252" y="566458"/>
                </a:lnTo>
                <a:lnTo>
                  <a:pt x="793737" y="604926"/>
                </a:lnTo>
                <a:lnTo>
                  <a:pt x="741781" y="631571"/>
                </a:lnTo>
                <a:lnTo>
                  <a:pt x="685533" y="635190"/>
                </a:lnTo>
                <a:lnTo>
                  <a:pt x="642226" y="620166"/>
                </a:lnTo>
                <a:lnTo>
                  <a:pt x="611555" y="596658"/>
                </a:lnTo>
                <a:lnTo>
                  <a:pt x="593229" y="574802"/>
                </a:lnTo>
                <a:lnTo>
                  <a:pt x="601395" y="566585"/>
                </a:lnTo>
                <a:lnTo>
                  <a:pt x="605243" y="560463"/>
                </a:lnTo>
                <a:lnTo>
                  <a:pt x="605612" y="555815"/>
                </a:lnTo>
                <a:lnTo>
                  <a:pt x="603300" y="552043"/>
                </a:lnTo>
                <a:lnTo>
                  <a:pt x="598119" y="549871"/>
                </a:lnTo>
                <a:lnTo>
                  <a:pt x="591870" y="552424"/>
                </a:lnTo>
                <a:lnTo>
                  <a:pt x="584225" y="558457"/>
                </a:lnTo>
                <a:lnTo>
                  <a:pt x="574890" y="566712"/>
                </a:lnTo>
                <a:lnTo>
                  <a:pt x="566280" y="574001"/>
                </a:lnTo>
                <a:lnTo>
                  <a:pt x="559384" y="581050"/>
                </a:lnTo>
                <a:lnTo>
                  <a:pt x="556514" y="588060"/>
                </a:lnTo>
                <a:lnTo>
                  <a:pt x="559955" y="595261"/>
                </a:lnTo>
                <a:lnTo>
                  <a:pt x="563803" y="596798"/>
                </a:lnTo>
                <a:lnTo>
                  <a:pt x="568528" y="595223"/>
                </a:lnTo>
                <a:lnTo>
                  <a:pt x="573938" y="591439"/>
                </a:lnTo>
                <a:lnTo>
                  <a:pt x="579869" y="586359"/>
                </a:lnTo>
                <a:lnTo>
                  <a:pt x="603377" y="611797"/>
                </a:lnTo>
                <a:lnTo>
                  <a:pt x="641477" y="641540"/>
                </a:lnTo>
                <a:lnTo>
                  <a:pt x="691235" y="662114"/>
                </a:lnTo>
                <a:lnTo>
                  <a:pt x="749757" y="660069"/>
                </a:lnTo>
                <a:lnTo>
                  <a:pt x="806005" y="628561"/>
                </a:lnTo>
                <a:lnTo>
                  <a:pt x="837552" y="583539"/>
                </a:lnTo>
                <a:lnTo>
                  <a:pt x="851484" y="537781"/>
                </a:lnTo>
                <a:lnTo>
                  <a:pt x="854887" y="504075"/>
                </a:lnTo>
                <a:lnTo>
                  <a:pt x="864425" y="507009"/>
                </a:lnTo>
                <a:lnTo>
                  <a:pt x="872705" y="509054"/>
                </a:lnTo>
                <a:lnTo>
                  <a:pt x="874776" y="503440"/>
                </a:lnTo>
                <a:lnTo>
                  <a:pt x="874979" y="495490"/>
                </a:lnTo>
                <a:close/>
              </a:path>
              <a:path w="1146809" h="1094104">
                <a:moveTo>
                  <a:pt x="1146784" y="546722"/>
                </a:moveTo>
                <a:lnTo>
                  <a:pt x="1139532" y="501256"/>
                </a:lnTo>
                <a:lnTo>
                  <a:pt x="1118298" y="459130"/>
                </a:lnTo>
                <a:lnTo>
                  <a:pt x="1090853" y="428663"/>
                </a:lnTo>
                <a:lnTo>
                  <a:pt x="1055458" y="403402"/>
                </a:lnTo>
                <a:lnTo>
                  <a:pt x="1048639" y="399491"/>
                </a:lnTo>
                <a:lnTo>
                  <a:pt x="1048639" y="546722"/>
                </a:lnTo>
                <a:lnTo>
                  <a:pt x="1038136" y="577748"/>
                </a:lnTo>
                <a:lnTo>
                  <a:pt x="1006589" y="604989"/>
                </a:lnTo>
                <a:lnTo>
                  <a:pt x="589610" y="844181"/>
                </a:lnTo>
                <a:lnTo>
                  <a:pt x="544525" y="857859"/>
                </a:lnTo>
                <a:lnTo>
                  <a:pt x="521601" y="852982"/>
                </a:lnTo>
                <a:lnTo>
                  <a:pt x="503783" y="838796"/>
                </a:lnTo>
                <a:lnTo>
                  <a:pt x="492226" y="815987"/>
                </a:lnTo>
                <a:lnTo>
                  <a:pt x="488111" y="785241"/>
                </a:lnTo>
                <a:lnTo>
                  <a:pt x="488111" y="730783"/>
                </a:lnTo>
                <a:lnTo>
                  <a:pt x="488111" y="378117"/>
                </a:lnTo>
                <a:lnTo>
                  <a:pt x="488111" y="308178"/>
                </a:lnTo>
                <a:lnTo>
                  <a:pt x="492226" y="277482"/>
                </a:lnTo>
                <a:lnTo>
                  <a:pt x="503770" y="254711"/>
                </a:lnTo>
                <a:lnTo>
                  <a:pt x="521576" y="240538"/>
                </a:lnTo>
                <a:lnTo>
                  <a:pt x="544449" y="235661"/>
                </a:lnTo>
                <a:lnTo>
                  <a:pt x="554977" y="236499"/>
                </a:lnTo>
                <a:lnTo>
                  <a:pt x="1006589" y="488429"/>
                </a:lnTo>
                <a:lnTo>
                  <a:pt x="1038136" y="515696"/>
                </a:lnTo>
                <a:lnTo>
                  <a:pt x="1048639" y="546722"/>
                </a:lnTo>
                <a:lnTo>
                  <a:pt x="1048639" y="399491"/>
                </a:lnTo>
                <a:lnTo>
                  <a:pt x="974382" y="356895"/>
                </a:lnTo>
                <a:lnTo>
                  <a:pt x="974382" y="300570"/>
                </a:lnTo>
                <a:lnTo>
                  <a:pt x="974382" y="98132"/>
                </a:lnTo>
                <a:lnTo>
                  <a:pt x="974382" y="0"/>
                </a:lnTo>
                <a:lnTo>
                  <a:pt x="876211" y="0"/>
                </a:lnTo>
                <a:lnTo>
                  <a:pt x="876211" y="98132"/>
                </a:lnTo>
                <a:lnTo>
                  <a:pt x="876211" y="300570"/>
                </a:lnTo>
                <a:lnTo>
                  <a:pt x="762876" y="235661"/>
                </a:lnTo>
                <a:lnTo>
                  <a:pt x="717118" y="209423"/>
                </a:lnTo>
                <a:lnTo>
                  <a:pt x="740676" y="164731"/>
                </a:lnTo>
                <a:lnTo>
                  <a:pt x="745236" y="160210"/>
                </a:lnTo>
                <a:lnTo>
                  <a:pt x="776262" y="129501"/>
                </a:lnTo>
                <a:lnTo>
                  <a:pt x="821232" y="106426"/>
                </a:lnTo>
                <a:lnTo>
                  <a:pt x="872947" y="98132"/>
                </a:lnTo>
                <a:lnTo>
                  <a:pt x="876211" y="98132"/>
                </a:lnTo>
                <a:lnTo>
                  <a:pt x="876211" y="0"/>
                </a:lnTo>
                <a:lnTo>
                  <a:pt x="872947" y="0"/>
                </a:lnTo>
                <a:lnTo>
                  <a:pt x="846582" y="1308"/>
                </a:lnTo>
                <a:lnTo>
                  <a:pt x="795337" y="11658"/>
                </a:lnTo>
                <a:lnTo>
                  <a:pt x="747763" y="31661"/>
                </a:lnTo>
                <a:lnTo>
                  <a:pt x="705942" y="59855"/>
                </a:lnTo>
                <a:lnTo>
                  <a:pt x="670064" y="95707"/>
                </a:lnTo>
                <a:lnTo>
                  <a:pt x="641870" y="137502"/>
                </a:lnTo>
                <a:lnTo>
                  <a:pt x="630936" y="160210"/>
                </a:lnTo>
                <a:lnTo>
                  <a:pt x="609473" y="150329"/>
                </a:lnTo>
                <a:lnTo>
                  <a:pt x="587870" y="143230"/>
                </a:lnTo>
                <a:lnTo>
                  <a:pt x="566166" y="138938"/>
                </a:lnTo>
                <a:lnTo>
                  <a:pt x="544449" y="137502"/>
                </a:lnTo>
                <a:lnTo>
                  <a:pt x="527545" y="138404"/>
                </a:lnTo>
                <a:lnTo>
                  <a:pt x="479882" y="151701"/>
                </a:lnTo>
                <a:lnTo>
                  <a:pt x="438531" y="180657"/>
                </a:lnTo>
                <a:lnTo>
                  <a:pt x="411022" y="217868"/>
                </a:lnTo>
                <a:lnTo>
                  <a:pt x="392315" y="275666"/>
                </a:lnTo>
                <a:lnTo>
                  <a:pt x="389928" y="308178"/>
                </a:lnTo>
                <a:lnTo>
                  <a:pt x="389928" y="378117"/>
                </a:lnTo>
                <a:lnTo>
                  <a:pt x="389928" y="476250"/>
                </a:lnTo>
                <a:lnTo>
                  <a:pt x="389928" y="632650"/>
                </a:lnTo>
                <a:lnTo>
                  <a:pt x="267335" y="632650"/>
                </a:lnTo>
                <a:lnTo>
                  <a:pt x="267335" y="826122"/>
                </a:lnTo>
                <a:lnTo>
                  <a:pt x="261289" y="871118"/>
                </a:lnTo>
                <a:lnTo>
                  <a:pt x="244246" y="911555"/>
                </a:lnTo>
                <a:lnTo>
                  <a:pt x="217792" y="945832"/>
                </a:lnTo>
                <a:lnTo>
                  <a:pt x="183553" y="972312"/>
                </a:lnTo>
                <a:lnTo>
                  <a:pt x="143129" y="989380"/>
                </a:lnTo>
                <a:lnTo>
                  <a:pt x="98132" y="995426"/>
                </a:lnTo>
                <a:lnTo>
                  <a:pt x="98132" y="267322"/>
                </a:lnTo>
                <a:lnTo>
                  <a:pt x="104178" y="222338"/>
                </a:lnTo>
                <a:lnTo>
                  <a:pt x="121246" y="181927"/>
                </a:lnTo>
                <a:lnTo>
                  <a:pt x="147713" y="147688"/>
                </a:lnTo>
                <a:lnTo>
                  <a:pt x="181965" y="121234"/>
                </a:lnTo>
                <a:lnTo>
                  <a:pt x="222377" y="104178"/>
                </a:lnTo>
                <a:lnTo>
                  <a:pt x="267335" y="98132"/>
                </a:lnTo>
                <a:lnTo>
                  <a:pt x="267335" y="476250"/>
                </a:lnTo>
                <a:lnTo>
                  <a:pt x="389928" y="476250"/>
                </a:lnTo>
                <a:lnTo>
                  <a:pt x="389928" y="378117"/>
                </a:lnTo>
                <a:lnTo>
                  <a:pt x="365544" y="378117"/>
                </a:lnTo>
                <a:lnTo>
                  <a:pt x="365544" y="98132"/>
                </a:lnTo>
                <a:lnTo>
                  <a:pt x="365544" y="0"/>
                </a:lnTo>
                <a:lnTo>
                  <a:pt x="267335" y="0"/>
                </a:lnTo>
                <a:lnTo>
                  <a:pt x="214160" y="5283"/>
                </a:lnTo>
                <a:lnTo>
                  <a:pt x="163271" y="21043"/>
                </a:lnTo>
                <a:lnTo>
                  <a:pt x="118033" y="45542"/>
                </a:lnTo>
                <a:lnTo>
                  <a:pt x="78295" y="78320"/>
                </a:lnTo>
                <a:lnTo>
                  <a:pt x="45516" y="118046"/>
                </a:lnTo>
                <a:lnTo>
                  <a:pt x="21082" y="163245"/>
                </a:lnTo>
                <a:lnTo>
                  <a:pt x="5283" y="214147"/>
                </a:lnTo>
                <a:lnTo>
                  <a:pt x="0" y="267322"/>
                </a:lnTo>
                <a:lnTo>
                  <a:pt x="0" y="1093520"/>
                </a:lnTo>
                <a:lnTo>
                  <a:pt x="98132" y="1093520"/>
                </a:lnTo>
                <a:lnTo>
                  <a:pt x="124968" y="1092200"/>
                </a:lnTo>
                <a:lnTo>
                  <a:pt x="177114" y="1081671"/>
                </a:lnTo>
                <a:lnTo>
                  <a:pt x="225526" y="1061313"/>
                </a:lnTo>
                <a:lnTo>
                  <a:pt x="268071" y="1032637"/>
                </a:lnTo>
                <a:lnTo>
                  <a:pt x="304596" y="996111"/>
                </a:lnTo>
                <a:lnTo>
                  <a:pt x="333260" y="953541"/>
                </a:lnTo>
                <a:lnTo>
                  <a:pt x="353618" y="905154"/>
                </a:lnTo>
                <a:lnTo>
                  <a:pt x="364210" y="852982"/>
                </a:lnTo>
                <a:lnTo>
                  <a:pt x="365544" y="826122"/>
                </a:lnTo>
                <a:lnTo>
                  <a:pt x="365544" y="730783"/>
                </a:lnTo>
                <a:lnTo>
                  <a:pt x="389928" y="730783"/>
                </a:lnTo>
                <a:lnTo>
                  <a:pt x="389928" y="785241"/>
                </a:lnTo>
                <a:lnTo>
                  <a:pt x="392328" y="817816"/>
                </a:lnTo>
                <a:lnTo>
                  <a:pt x="411073" y="875652"/>
                </a:lnTo>
                <a:lnTo>
                  <a:pt x="438581" y="912876"/>
                </a:lnTo>
                <a:lnTo>
                  <a:pt x="479945" y="941832"/>
                </a:lnTo>
                <a:lnTo>
                  <a:pt x="527634" y="955103"/>
                </a:lnTo>
                <a:lnTo>
                  <a:pt x="544525" y="955992"/>
                </a:lnTo>
                <a:lnTo>
                  <a:pt x="560946" y="955179"/>
                </a:lnTo>
                <a:lnTo>
                  <a:pt x="577380" y="952728"/>
                </a:lnTo>
                <a:lnTo>
                  <a:pt x="593788" y="948664"/>
                </a:lnTo>
                <a:lnTo>
                  <a:pt x="610133" y="943000"/>
                </a:lnTo>
                <a:lnTo>
                  <a:pt x="760399" y="857859"/>
                </a:lnTo>
                <a:lnTo>
                  <a:pt x="769010" y="852982"/>
                </a:lnTo>
                <a:lnTo>
                  <a:pt x="1055395" y="690143"/>
                </a:lnTo>
                <a:lnTo>
                  <a:pt x="1090841" y="664895"/>
                </a:lnTo>
                <a:lnTo>
                  <a:pt x="1118298" y="634339"/>
                </a:lnTo>
                <a:lnTo>
                  <a:pt x="1139520" y="592264"/>
                </a:lnTo>
                <a:lnTo>
                  <a:pt x="1144955" y="569785"/>
                </a:lnTo>
                <a:lnTo>
                  <a:pt x="1146784" y="546722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474278" y="9094364"/>
            <a:ext cx="56515" cy="116839"/>
          </a:xfrm>
          <a:custGeom>
            <a:avLst/>
            <a:gdLst/>
            <a:ahLst/>
            <a:cxnLst/>
            <a:rect l="l" t="t" r="r" b="b"/>
            <a:pathLst>
              <a:path w="56515" h="116840">
                <a:moveTo>
                  <a:pt x="0" y="116840"/>
                </a:moveTo>
                <a:lnTo>
                  <a:pt x="56388" y="116840"/>
                </a:lnTo>
                <a:lnTo>
                  <a:pt x="56388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74267" y="8936888"/>
            <a:ext cx="222885" cy="274320"/>
          </a:xfrm>
          <a:custGeom>
            <a:avLst/>
            <a:gdLst/>
            <a:ahLst/>
            <a:cxnLst/>
            <a:rect l="l" t="t" r="r" b="b"/>
            <a:pathLst>
              <a:path w="222884" h="274320">
                <a:moveTo>
                  <a:pt x="222859" y="0"/>
                </a:moveTo>
                <a:lnTo>
                  <a:pt x="166433" y="0"/>
                </a:lnTo>
                <a:lnTo>
                  <a:pt x="166433" y="111760"/>
                </a:lnTo>
                <a:lnTo>
                  <a:pt x="56388" y="111760"/>
                </a:lnTo>
                <a:lnTo>
                  <a:pt x="56388" y="0"/>
                </a:lnTo>
                <a:lnTo>
                  <a:pt x="0" y="0"/>
                </a:lnTo>
                <a:lnTo>
                  <a:pt x="0" y="111760"/>
                </a:lnTo>
                <a:lnTo>
                  <a:pt x="0" y="157480"/>
                </a:lnTo>
                <a:lnTo>
                  <a:pt x="166433" y="157480"/>
                </a:lnTo>
                <a:lnTo>
                  <a:pt x="166433" y="274320"/>
                </a:lnTo>
                <a:lnTo>
                  <a:pt x="222859" y="274320"/>
                </a:lnTo>
                <a:lnTo>
                  <a:pt x="222859" y="157480"/>
                </a:lnTo>
                <a:lnTo>
                  <a:pt x="222859" y="111760"/>
                </a:lnTo>
                <a:lnTo>
                  <a:pt x="222859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819156" y="8937382"/>
            <a:ext cx="257175" cy="274320"/>
          </a:xfrm>
          <a:custGeom>
            <a:avLst/>
            <a:gdLst/>
            <a:ahLst/>
            <a:cxnLst/>
            <a:rect l="l" t="t" r="r" b="b"/>
            <a:pathLst>
              <a:path w="257175" h="274320">
                <a:moveTo>
                  <a:pt x="154228" y="0"/>
                </a:moveTo>
                <a:lnTo>
                  <a:pt x="101942" y="0"/>
                </a:lnTo>
                <a:lnTo>
                  <a:pt x="0" y="273824"/>
                </a:lnTo>
                <a:lnTo>
                  <a:pt x="59994" y="273824"/>
                </a:lnTo>
                <a:lnTo>
                  <a:pt x="78778" y="217398"/>
                </a:lnTo>
                <a:lnTo>
                  <a:pt x="235618" y="217398"/>
                </a:lnTo>
                <a:lnTo>
                  <a:pt x="218497" y="171665"/>
                </a:lnTo>
                <a:lnTo>
                  <a:pt x="93992" y="171665"/>
                </a:lnTo>
                <a:lnTo>
                  <a:pt x="128041" y="69202"/>
                </a:lnTo>
                <a:lnTo>
                  <a:pt x="180136" y="69202"/>
                </a:lnTo>
                <a:lnTo>
                  <a:pt x="154228" y="0"/>
                </a:lnTo>
                <a:close/>
              </a:path>
              <a:path w="257175" h="274320">
                <a:moveTo>
                  <a:pt x="235618" y="217398"/>
                </a:moveTo>
                <a:lnTo>
                  <a:pt x="177723" y="217398"/>
                </a:lnTo>
                <a:lnTo>
                  <a:pt x="196748" y="273824"/>
                </a:lnTo>
                <a:lnTo>
                  <a:pt x="256743" y="273824"/>
                </a:lnTo>
                <a:lnTo>
                  <a:pt x="235618" y="217398"/>
                </a:lnTo>
                <a:close/>
              </a:path>
              <a:path w="257175" h="274320">
                <a:moveTo>
                  <a:pt x="180136" y="69202"/>
                </a:moveTo>
                <a:lnTo>
                  <a:pt x="128041" y="69202"/>
                </a:lnTo>
                <a:lnTo>
                  <a:pt x="162509" y="171665"/>
                </a:lnTo>
                <a:lnTo>
                  <a:pt x="218497" y="171665"/>
                </a:lnTo>
                <a:lnTo>
                  <a:pt x="180136" y="69202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93920" y="8937386"/>
            <a:ext cx="210185" cy="274320"/>
          </a:xfrm>
          <a:custGeom>
            <a:avLst/>
            <a:gdLst/>
            <a:ahLst/>
            <a:cxnLst/>
            <a:rect l="l" t="t" r="r" b="b"/>
            <a:pathLst>
              <a:path w="210184" h="274320">
                <a:moveTo>
                  <a:pt x="106806" y="0"/>
                </a:moveTo>
                <a:lnTo>
                  <a:pt x="0" y="0"/>
                </a:lnTo>
                <a:lnTo>
                  <a:pt x="0" y="273812"/>
                </a:lnTo>
                <a:lnTo>
                  <a:pt x="56438" y="273812"/>
                </a:lnTo>
                <a:lnTo>
                  <a:pt x="56438" y="177317"/>
                </a:lnTo>
                <a:lnTo>
                  <a:pt x="105841" y="177317"/>
                </a:lnTo>
                <a:lnTo>
                  <a:pt x="149291" y="171523"/>
                </a:lnTo>
                <a:lnTo>
                  <a:pt x="194223" y="141453"/>
                </a:lnTo>
                <a:lnTo>
                  <a:pt x="199909" y="131648"/>
                </a:lnTo>
                <a:lnTo>
                  <a:pt x="56438" y="131648"/>
                </a:lnTo>
                <a:lnTo>
                  <a:pt x="56438" y="45618"/>
                </a:lnTo>
                <a:lnTo>
                  <a:pt x="198259" y="45618"/>
                </a:lnTo>
                <a:lnTo>
                  <a:pt x="197091" y="43345"/>
                </a:lnTo>
                <a:lnTo>
                  <a:pt x="161074" y="11264"/>
                </a:lnTo>
                <a:lnTo>
                  <a:pt x="121794" y="701"/>
                </a:lnTo>
                <a:lnTo>
                  <a:pt x="106806" y="0"/>
                </a:lnTo>
                <a:close/>
              </a:path>
              <a:path w="210184" h="274320">
                <a:moveTo>
                  <a:pt x="198259" y="45618"/>
                </a:moveTo>
                <a:lnTo>
                  <a:pt x="108153" y="45618"/>
                </a:lnTo>
                <a:lnTo>
                  <a:pt x="118024" y="46597"/>
                </a:lnTo>
                <a:lnTo>
                  <a:pt x="126760" y="49060"/>
                </a:lnTo>
                <a:lnTo>
                  <a:pt x="152001" y="81403"/>
                </a:lnTo>
                <a:lnTo>
                  <a:pt x="152742" y="90995"/>
                </a:lnTo>
                <a:lnTo>
                  <a:pt x="152003" y="100232"/>
                </a:lnTo>
                <a:lnTo>
                  <a:pt x="126553" y="128995"/>
                </a:lnTo>
                <a:lnTo>
                  <a:pt x="106806" y="131648"/>
                </a:lnTo>
                <a:lnTo>
                  <a:pt x="199909" y="131648"/>
                </a:lnTo>
                <a:lnTo>
                  <a:pt x="202812" y="126641"/>
                </a:lnTo>
                <a:lnTo>
                  <a:pt x="207954" y="109700"/>
                </a:lnTo>
                <a:lnTo>
                  <a:pt x="209664" y="90639"/>
                </a:lnTo>
                <a:lnTo>
                  <a:pt x="208883" y="77745"/>
                </a:lnTo>
                <a:lnTo>
                  <a:pt x="206535" y="65554"/>
                </a:lnTo>
                <a:lnTo>
                  <a:pt x="202608" y="54081"/>
                </a:lnTo>
                <a:lnTo>
                  <a:pt x="198259" y="45618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534889" y="8937386"/>
            <a:ext cx="210185" cy="274320"/>
          </a:xfrm>
          <a:custGeom>
            <a:avLst/>
            <a:gdLst/>
            <a:ahLst/>
            <a:cxnLst/>
            <a:rect l="l" t="t" r="r" b="b"/>
            <a:pathLst>
              <a:path w="210184" h="274320">
                <a:moveTo>
                  <a:pt x="106756" y="0"/>
                </a:moveTo>
                <a:lnTo>
                  <a:pt x="0" y="0"/>
                </a:lnTo>
                <a:lnTo>
                  <a:pt x="0" y="273812"/>
                </a:lnTo>
                <a:lnTo>
                  <a:pt x="56337" y="273812"/>
                </a:lnTo>
                <a:lnTo>
                  <a:pt x="56337" y="177317"/>
                </a:lnTo>
                <a:lnTo>
                  <a:pt x="105841" y="177317"/>
                </a:lnTo>
                <a:lnTo>
                  <a:pt x="149264" y="171523"/>
                </a:lnTo>
                <a:lnTo>
                  <a:pt x="194151" y="141453"/>
                </a:lnTo>
                <a:lnTo>
                  <a:pt x="199850" y="131648"/>
                </a:lnTo>
                <a:lnTo>
                  <a:pt x="56337" y="131648"/>
                </a:lnTo>
                <a:lnTo>
                  <a:pt x="56337" y="45618"/>
                </a:lnTo>
                <a:lnTo>
                  <a:pt x="198209" y="45618"/>
                </a:lnTo>
                <a:lnTo>
                  <a:pt x="197040" y="43345"/>
                </a:lnTo>
                <a:lnTo>
                  <a:pt x="161023" y="11264"/>
                </a:lnTo>
                <a:lnTo>
                  <a:pt x="121714" y="701"/>
                </a:lnTo>
                <a:lnTo>
                  <a:pt x="106756" y="0"/>
                </a:lnTo>
                <a:close/>
              </a:path>
              <a:path w="210184" h="274320">
                <a:moveTo>
                  <a:pt x="198209" y="45618"/>
                </a:moveTo>
                <a:lnTo>
                  <a:pt x="108102" y="45618"/>
                </a:lnTo>
                <a:lnTo>
                  <a:pt x="117973" y="46597"/>
                </a:lnTo>
                <a:lnTo>
                  <a:pt x="126709" y="49060"/>
                </a:lnTo>
                <a:lnTo>
                  <a:pt x="151900" y="81403"/>
                </a:lnTo>
                <a:lnTo>
                  <a:pt x="152641" y="90995"/>
                </a:lnTo>
                <a:lnTo>
                  <a:pt x="151902" y="100232"/>
                </a:lnTo>
                <a:lnTo>
                  <a:pt x="126515" y="128995"/>
                </a:lnTo>
                <a:lnTo>
                  <a:pt x="106756" y="131648"/>
                </a:lnTo>
                <a:lnTo>
                  <a:pt x="199850" y="131648"/>
                </a:lnTo>
                <a:lnTo>
                  <a:pt x="202760" y="126641"/>
                </a:lnTo>
                <a:lnTo>
                  <a:pt x="207928" y="109700"/>
                </a:lnTo>
                <a:lnTo>
                  <a:pt x="209651" y="90639"/>
                </a:lnTo>
                <a:lnTo>
                  <a:pt x="208865" y="77745"/>
                </a:lnTo>
                <a:lnTo>
                  <a:pt x="206503" y="65554"/>
                </a:lnTo>
                <a:lnTo>
                  <a:pt x="202563" y="54081"/>
                </a:lnTo>
                <a:lnTo>
                  <a:pt x="198209" y="45618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851683" y="8937386"/>
            <a:ext cx="237490" cy="274320"/>
          </a:xfrm>
          <a:custGeom>
            <a:avLst/>
            <a:gdLst/>
            <a:ahLst/>
            <a:cxnLst/>
            <a:rect l="l" t="t" r="r" b="b"/>
            <a:pathLst>
              <a:path w="237490" h="274320">
                <a:moveTo>
                  <a:pt x="237147" y="0"/>
                </a:moveTo>
                <a:lnTo>
                  <a:pt x="175513" y="0"/>
                </a:lnTo>
                <a:lnTo>
                  <a:pt x="118452" y="123342"/>
                </a:lnTo>
                <a:lnTo>
                  <a:pt x="61874" y="0"/>
                </a:lnTo>
                <a:lnTo>
                  <a:pt x="0" y="0"/>
                </a:lnTo>
                <a:lnTo>
                  <a:pt x="89903" y="174510"/>
                </a:lnTo>
                <a:lnTo>
                  <a:pt x="89903" y="273812"/>
                </a:lnTo>
                <a:lnTo>
                  <a:pt x="147243" y="273812"/>
                </a:lnTo>
                <a:lnTo>
                  <a:pt x="147243" y="174510"/>
                </a:lnTo>
                <a:lnTo>
                  <a:pt x="237147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451909" y="9341091"/>
            <a:ext cx="250825" cy="335915"/>
          </a:xfrm>
          <a:custGeom>
            <a:avLst/>
            <a:gdLst/>
            <a:ahLst/>
            <a:cxnLst/>
            <a:rect l="l" t="t" r="r" b="b"/>
            <a:pathLst>
              <a:path w="250825" h="335915">
                <a:moveTo>
                  <a:pt x="130467" y="0"/>
                </a:moveTo>
                <a:lnTo>
                  <a:pt x="82205" y="6568"/>
                </a:lnTo>
                <a:lnTo>
                  <a:pt x="43181" y="25620"/>
                </a:lnTo>
                <a:lnTo>
                  <a:pt x="18479" y="54789"/>
                </a:lnTo>
                <a:lnTo>
                  <a:pt x="10083" y="91249"/>
                </a:lnTo>
                <a:lnTo>
                  <a:pt x="13556" y="115394"/>
                </a:lnTo>
                <a:lnTo>
                  <a:pt x="41362" y="155887"/>
                </a:lnTo>
                <a:lnTo>
                  <a:pt x="76808" y="177730"/>
                </a:lnTo>
                <a:lnTo>
                  <a:pt x="137225" y="200109"/>
                </a:lnTo>
                <a:lnTo>
                  <a:pt x="150672" y="205562"/>
                </a:lnTo>
                <a:lnTo>
                  <a:pt x="182115" y="236308"/>
                </a:lnTo>
                <a:lnTo>
                  <a:pt x="182956" y="245313"/>
                </a:lnTo>
                <a:lnTo>
                  <a:pt x="182115" y="253546"/>
                </a:lnTo>
                <a:lnTo>
                  <a:pt x="153417" y="279844"/>
                </a:lnTo>
                <a:lnTo>
                  <a:pt x="132041" y="282295"/>
                </a:lnTo>
                <a:lnTo>
                  <a:pt x="103817" y="278918"/>
                </a:lnTo>
                <a:lnTo>
                  <a:pt x="83651" y="268782"/>
                </a:lnTo>
                <a:lnTo>
                  <a:pt x="71548" y="251884"/>
                </a:lnTo>
                <a:lnTo>
                  <a:pt x="67513" y="228218"/>
                </a:lnTo>
                <a:lnTo>
                  <a:pt x="0" y="228218"/>
                </a:lnTo>
                <a:lnTo>
                  <a:pt x="9177" y="271369"/>
                </a:lnTo>
                <a:lnTo>
                  <a:pt x="36188" y="305303"/>
                </a:lnTo>
                <a:lnTo>
                  <a:pt x="79342" y="327694"/>
                </a:lnTo>
                <a:lnTo>
                  <a:pt x="132041" y="335457"/>
                </a:lnTo>
                <a:lnTo>
                  <a:pt x="157784" y="333950"/>
                </a:lnTo>
                <a:lnTo>
                  <a:pt x="200936" y="321886"/>
                </a:lnTo>
                <a:lnTo>
                  <a:pt x="232391" y="298130"/>
                </a:lnTo>
                <a:lnTo>
                  <a:pt x="250431" y="244881"/>
                </a:lnTo>
                <a:lnTo>
                  <a:pt x="248796" y="226597"/>
                </a:lnTo>
                <a:lnTo>
                  <a:pt x="224193" y="181127"/>
                </a:lnTo>
                <a:lnTo>
                  <a:pt x="190180" y="157668"/>
                </a:lnTo>
                <a:lnTo>
                  <a:pt x="140538" y="138315"/>
                </a:lnTo>
                <a:lnTo>
                  <a:pt x="125917" y="133554"/>
                </a:lnTo>
                <a:lnTo>
                  <a:pt x="113185" y="128600"/>
                </a:lnTo>
                <a:lnTo>
                  <a:pt x="81378" y="106168"/>
                </a:lnTo>
                <a:lnTo>
                  <a:pt x="77381" y="91566"/>
                </a:lnTo>
                <a:lnTo>
                  <a:pt x="78228" y="83412"/>
                </a:lnTo>
                <a:lnTo>
                  <a:pt x="107457" y="56232"/>
                </a:lnTo>
                <a:lnTo>
                  <a:pt x="129362" y="53644"/>
                </a:lnTo>
                <a:lnTo>
                  <a:pt x="141431" y="54417"/>
                </a:lnTo>
                <a:lnTo>
                  <a:pt x="175230" y="72903"/>
                </a:lnTo>
                <a:lnTo>
                  <a:pt x="183197" y="100901"/>
                </a:lnTo>
                <a:lnTo>
                  <a:pt x="250431" y="100901"/>
                </a:lnTo>
                <a:lnTo>
                  <a:pt x="241923" y="60382"/>
                </a:lnTo>
                <a:lnTo>
                  <a:pt x="217098" y="27974"/>
                </a:lnTo>
                <a:lnTo>
                  <a:pt x="178676" y="7141"/>
                </a:lnTo>
                <a:lnTo>
                  <a:pt x="147500" y="794"/>
                </a:lnTo>
                <a:lnTo>
                  <a:pt x="130467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858011" y="9346171"/>
            <a:ext cx="210185" cy="326390"/>
          </a:xfrm>
          <a:custGeom>
            <a:avLst/>
            <a:gdLst/>
            <a:ahLst/>
            <a:cxnLst/>
            <a:rect l="l" t="t" r="r" b="b"/>
            <a:pathLst>
              <a:path w="210184" h="326390">
                <a:moveTo>
                  <a:pt x="210096" y="271780"/>
                </a:moveTo>
                <a:lnTo>
                  <a:pt x="67271" y="271780"/>
                </a:lnTo>
                <a:lnTo>
                  <a:pt x="67271" y="0"/>
                </a:lnTo>
                <a:lnTo>
                  <a:pt x="0" y="0"/>
                </a:lnTo>
                <a:lnTo>
                  <a:pt x="0" y="271780"/>
                </a:lnTo>
                <a:lnTo>
                  <a:pt x="0" y="326390"/>
                </a:lnTo>
                <a:lnTo>
                  <a:pt x="210096" y="326390"/>
                </a:lnTo>
                <a:lnTo>
                  <a:pt x="210096" y="27178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21078" y="9345638"/>
            <a:ext cx="67310" cy="326390"/>
          </a:xfrm>
          <a:custGeom>
            <a:avLst/>
            <a:gdLst/>
            <a:ahLst/>
            <a:cxnLst/>
            <a:rect l="l" t="t" r="r" b="b"/>
            <a:pathLst>
              <a:path w="67309" h="326390">
                <a:moveTo>
                  <a:pt x="67271" y="0"/>
                </a:moveTo>
                <a:lnTo>
                  <a:pt x="0" y="0"/>
                </a:lnTo>
                <a:lnTo>
                  <a:pt x="0" y="326377"/>
                </a:lnTo>
                <a:lnTo>
                  <a:pt x="67271" y="326377"/>
                </a:lnTo>
                <a:lnTo>
                  <a:pt x="67271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460830" y="9345648"/>
            <a:ext cx="249554" cy="326390"/>
          </a:xfrm>
          <a:custGeom>
            <a:avLst/>
            <a:gdLst/>
            <a:ahLst/>
            <a:cxnLst/>
            <a:rect l="l" t="t" r="r" b="b"/>
            <a:pathLst>
              <a:path w="249554" h="326390">
                <a:moveTo>
                  <a:pt x="100444" y="0"/>
                </a:moveTo>
                <a:lnTo>
                  <a:pt x="0" y="0"/>
                </a:lnTo>
                <a:lnTo>
                  <a:pt x="0" y="326377"/>
                </a:lnTo>
                <a:lnTo>
                  <a:pt x="101117" y="326377"/>
                </a:lnTo>
                <a:lnTo>
                  <a:pt x="121966" y="325077"/>
                </a:lnTo>
                <a:lnTo>
                  <a:pt x="160424" y="315186"/>
                </a:lnTo>
                <a:lnTo>
                  <a:pt x="194099" y="295883"/>
                </a:lnTo>
                <a:lnTo>
                  <a:pt x="217263" y="272300"/>
                </a:lnTo>
                <a:lnTo>
                  <a:pt x="67221" y="272300"/>
                </a:lnTo>
                <a:lnTo>
                  <a:pt x="67221" y="54406"/>
                </a:lnTo>
                <a:lnTo>
                  <a:pt x="217305" y="54406"/>
                </a:lnTo>
                <a:lnTo>
                  <a:pt x="207687" y="42832"/>
                </a:lnTo>
                <a:lnTo>
                  <a:pt x="177444" y="19380"/>
                </a:lnTo>
                <a:lnTo>
                  <a:pt x="141201" y="4841"/>
                </a:lnTo>
                <a:lnTo>
                  <a:pt x="121380" y="1210"/>
                </a:lnTo>
                <a:lnTo>
                  <a:pt x="100444" y="0"/>
                </a:lnTo>
                <a:close/>
              </a:path>
              <a:path w="249554" h="326390">
                <a:moveTo>
                  <a:pt x="217305" y="54406"/>
                </a:moveTo>
                <a:lnTo>
                  <a:pt x="100444" y="54406"/>
                </a:lnTo>
                <a:lnTo>
                  <a:pt x="119083" y="56016"/>
                </a:lnTo>
                <a:lnTo>
                  <a:pt x="135347" y="60839"/>
                </a:lnTo>
                <a:lnTo>
                  <a:pt x="169794" y="94438"/>
                </a:lnTo>
                <a:lnTo>
                  <a:pt x="180104" y="132194"/>
                </a:lnTo>
                <a:lnTo>
                  <a:pt x="181394" y="155575"/>
                </a:lnTo>
                <a:lnTo>
                  <a:pt x="181394" y="172808"/>
                </a:lnTo>
                <a:lnTo>
                  <a:pt x="175842" y="215233"/>
                </a:lnTo>
                <a:lnTo>
                  <a:pt x="148505" y="257829"/>
                </a:lnTo>
                <a:lnTo>
                  <a:pt x="99771" y="272300"/>
                </a:lnTo>
                <a:lnTo>
                  <a:pt x="217263" y="272300"/>
                </a:lnTo>
                <a:lnTo>
                  <a:pt x="238998" y="233388"/>
                </a:lnTo>
                <a:lnTo>
                  <a:pt x="248320" y="192940"/>
                </a:lnTo>
                <a:lnTo>
                  <a:pt x="249471" y="155575"/>
                </a:lnTo>
                <a:lnTo>
                  <a:pt x="248293" y="133601"/>
                </a:lnTo>
                <a:lnTo>
                  <a:pt x="244733" y="112685"/>
                </a:lnTo>
                <a:lnTo>
                  <a:pt x="238789" y="92976"/>
                </a:lnTo>
                <a:lnTo>
                  <a:pt x="230454" y="74485"/>
                </a:lnTo>
                <a:lnTo>
                  <a:pt x="219997" y="57647"/>
                </a:lnTo>
                <a:lnTo>
                  <a:pt x="217305" y="54406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869388" y="9345129"/>
            <a:ext cx="219075" cy="326390"/>
          </a:xfrm>
          <a:custGeom>
            <a:avLst/>
            <a:gdLst/>
            <a:ahLst/>
            <a:cxnLst/>
            <a:rect l="l" t="t" r="r" b="b"/>
            <a:pathLst>
              <a:path w="219075" h="326390">
                <a:moveTo>
                  <a:pt x="218808" y="273050"/>
                </a:moveTo>
                <a:lnTo>
                  <a:pt x="67322" y="273050"/>
                </a:lnTo>
                <a:lnTo>
                  <a:pt x="67322" y="185420"/>
                </a:lnTo>
                <a:lnTo>
                  <a:pt x="196418" y="185420"/>
                </a:lnTo>
                <a:lnTo>
                  <a:pt x="196418" y="133350"/>
                </a:lnTo>
                <a:lnTo>
                  <a:pt x="67322" y="133350"/>
                </a:lnTo>
                <a:lnTo>
                  <a:pt x="67322" y="54610"/>
                </a:lnTo>
                <a:lnTo>
                  <a:pt x="218376" y="54610"/>
                </a:lnTo>
                <a:lnTo>
                  <a:pt x="218376" y="0"/>
                </a:lnTo>
                <a:lnTo>
                  <a:pt x="0" y="0"/>
                </a:lnTo>
                <a:lnTo>
                  <a:pt x="0" y="54610"/>
                </a:lnTo>
                <a:lnTo>
                  <a:pt x="0" y="133350"/>
                </a:lnTo>
                <a:lnTo>
                  <a:pt x="0" y="185420"/>
                </a:lnTo>
                <a:lnTo>
                  <a:pt x="0" y="273050"/>
                </a:lnTo>
                <a:lnTo>
                  <a:pt x="0" y="326390"/>
                </a:lnTo>
                <a:lnTo>
                  <a:pt x="218808" y="326390"/>
                </a:lnTo>
                <a:lnTo>
                  <a:pt x="218808" y="27305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104" y="688815"/>
            <a:ext cx="2686050" cy="852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2336800"/>
            <a:ext cx="91440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9448800"/>
            <a:ext cx="32512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9448800"/>
            <a:ext cx="23368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9448800"/>
            <a:ext cx="23368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op-view-of-food-164077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assic-clothes-commerce-fashion-29886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1/01/how-to-help-your-small-business-survive-the-pandemic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eshot.com/stack-of-book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ennis-exercise-playground-ball-210043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3324"/>
            <a:ext cx="6523990" cy="7421880"/>
          </a:xfrm>
          <a:custGeom>
            <a:avLst/>
            <a:gdLst/>
            <a:ahLst/>
            <a:cxnLst/>
            <a:rect l="l" t="t" r="r" b="b"/>
            <a:pathLst>
              <a:path w="6523990" h="7421880">
                <a:moveTo>
                  <a:pt x="6523583" y="0"/>
                </a:moveTo>
                <a:lnTo>
                  <a:pt x="0" y="0"/>
                </a:lnTo>
                <a:lnTo>
                  <a:pt x="0" y="7421371"/>
                </a:lnTo>
                <a:lnTo>
                  <a:pt x="6523583" y="7421371"/>
                </a:lnTo>
                <a:lnTo>
                  <a:pt x="6523583" y="0"/>
                </a:lnTo>
                <a:close/>
              </a:path>
            </a:pathLst>
          </a:cu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 l="-48504" t="278" r="-5460" b="27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160000" cy="10160000"/>
          </a:xfrm>
          <a:custGeom>
            <a:avLst/>
            <a:gdLst/>
            <a:ahLst/>
            <a:cxnLst/>
            <a:rect l="l" t="t" r="r" b="b"/>
            <a:pathLst>
              <a:path w="10160000" h="10160000">
                <a:moveTo>
                  <a:pt x="822756" y="7637920"/>
                </a:moveTo>
                <a:lnTo>
                  <a:pt x="0" y="7637920"/>
                </a:lnTo>
                <a:lnTo>
                  <a:pt x="0" y="10160000"/>
                </a:lnTo>
                <a:lnTo>
                  <a:pt x="822756" y="10160000"/>
                </a:lnTo>
                <a:lnTo>
                  <a:pt x="822756" y="7637920"/>
                </a:lnTo>
                <a:close/>
              </a:path>
              <a:path w="10160000" h="10160000">
                <a:moveTo>
                  <a:pt x="9662871" y="0"/>
                </a:moveTo>
                <a:lnTo>
                  <a:pt x="4726584" y="0"/>
                </a:lnTo>
                <a:lnTo>
                  <a:pt x="0" y="0"/>
                </a:lnTo>
                <a:lnTo>
                  <a:pt x="0" y="745236"/>
                </a:lnTo>
                <a:lnTo>
                  <a:pt x="4726584" y="745236"/>
                </a:lnTo>
                <a:lnTo>
                  <a:pt x="4726584" y="6636169"/>
                </a:lnTo>
                <a:lnTo>
                  <a:pt x="9662871" y="6636169"/>
                </a:lnTo>
                <a:lnTo>
                  <a:pt x="9662871" y="0"/>
                </a:lnTo>
                <a:close/>
              </a:path>
              <a:path w="10160000" h="10160000">
                <a:moveTo>
                  <a:pt x="10160000" y="8354314"/>
                </a:moveTo>
                <a:lnTo>
                  <a:pt x="9662871" y="8354314"/>
                </a:lnTo>
                <a:lnTo>
                  <a:pt x="9662871" y="10160000"/>
                </a:lnTo>
                <a:lnTo>
                  <a:pt x="10160000" y="10160000"/>
                </a:lnTo>
                <a:lnTo>
                  <a:pt x="10160000" y="8354314"/>
                </a:lnTo>
                <a:close/>
              </a:path>
            </a:pathLst>
          </a:custGeom>
          <a:solidFill>
            <a:srgbClr val="00B09D">
              <a:alpha val="9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8270" y="8800210"/>
            <a:ext cx="1036319" cy="995044"/>
          </a:xfrm>
          <a:custGeom>
            <a:avLst/>
            <a:gdLst/>
            <a:ahLst/>
            <a:cxnLst/>
            <a:rect l="l" t="t" r="r" b="b"/>
            <a:pathLst>
              <a:path w="1036320" h="995045">
                <a:moveTo>
                  <a:pt x="1036320" y="566077"/>
                </a:moveTo>
                <a:lnTo>
                  <a:pt x="1033310" y="448564"/>
                </a:lnTo>
                <a:lnTo>
                  <a:pt x="995921" y="429768"/>
                </a:lnTo>
                <a:lnTo>
                  <a:pt x="899223" y="379628"/>
                </a:lnTo>
                <a:lnTo>
                  <a:pt x="865263" y="361188"/>
                </a:lnTo>
                <a:lnTo>
                  <a:pt x="866419" y="360121"/>
                </a:lnTo>
                <a:lnTo>
                  <a:pt x="880148" y="103428"/>
                </a:lnTo>
                <a:lnTo>
                  <a:pt x="855484" y="59309"/>
                </a:lnTo>
                <a:lnTo>
                  <a:pt x="825969" y="26060"/>
                </a:lnTo>
                <a:lnTo>
                  <a:pt x="786130" y="4826"/>
                </a:lnTo>
                <a:lnTo>
                  <a:pt x="749668" y="0"/>
                </a:lnTo>
                <a:lnTo>
                  <a:pt x="717943" y="17487"/>
                </a:lnTo>
                <a:lnTo>
                  <a:pt x="673328" y="74498"/>
                </a:lnTo>
                <a:lnTo>
                  <a:pt x="598195" y="188201"/>
                </a:lnTo>
                <a:lnTo>
                  <a:pt x="597293" y="192862"/>
                </a:lnTo>
                <a:lnTo>
                  <a:pt x="587590" y="197954"/>
                </a:lnTo>
                <a:lnTo>
                  <a:pt x="572528" y="193916"/>
                </a:lnTo>
                <a:lnTo>
                  <a:pt x="508901" y="155905"/>
                </a:lnTo>
                <a:lnTo>
                  <a:pt x="466839" y="137160"/>
                </a:lnTo>
                <a:lnTo>
                  <a:pt x="439242" y="121196"/>
                </a:lnTo>
                <a:lnTo>
                  <a:pt x="403110" y="134366"/>
                </a:lnTo>
                <a:lnTo>
                  <a:pt x="376859" y="218033"/>
                </a:lnTo>
                <a:lnTo>
                  <a:pt x="346087" y="394512"/>
                </a:lnTo>
                <a:lnTo>
                  <a:pt x="272757" y="389953"/>
                </a:lnTo>
                <a:lnTo>
                  <a:pt x="240639" y="25463"/>
                </a:lnTo>
                <a:lnTo>
                  <a:pt x="4597" y="88849"/>
                </a:lnTo>
                <a:lnTo>
                  <a:pt x="0" y="994981"/>
                </a:lnTo>
                <a:lnTo>
                  <a:pt x="190220" y="951458"/>
                </a:lnTo>
                <a:lnTo>
                  <a:pt x="263588" y="651217"/>
                </a:lnTo>
                <a:lnTo>
                  <a:pt x="420928" y="685469"/>
                </a:lnTo>
                <a:lnTo>
                  <a:pt x="421614" y="831227"/>
                </a:lnTo>
                <a:lnTo>
                  <a:pt x="415671" y="846353"/>
                </a:lnTo>
                <a:lnTo>
                  <a:pt x="536143" y="876439"/>
                </a:lnTo>
                <a:lnTo>
                  <a:pt x="1036320" y="566077"/>
                </a:lnTo>
                <a:close/>
              </a:path>
            </a:pathLst>
          </a:custGeom>
          <a:solidFill>
            <a:srgbClr val="FBE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7445" y="8762542"/>
            <a:ext cx="2911475" cy="1094105"/>
          </a:xfrm>
          <a:custGeom>
            <a:avLst/>
            <a:gdLst/>
            <a:ahLst/>
            <a:cxnLst/>
            <a:rect l="l" t="t" r="r" b="b"/>
            <a:pathLst>
              <a:path w="2911475" h="1094104">
                <a:moveTo>
                  <a:pt x="874979" y="495490"/>
                </a:moveTo>
                <a:lnTo>
                  <a:pt x="869480" y="490270"/>
                </a:lnTo>
                <a:lnTo>
                  <a:pt x="860310" y="486651"/>
                </a:lnTo>
                <a:lnTo>
                  <a:pt x="849452" y="483501"/>
                </a:lnTo>
                <a:lnTo>
                  <a:pt x="837526" y="479755"/>
                </a:lnTo>
                <a:lnTo>
                  <a:pt x="828103" y="477354"/>
                </a:lnTo>
                <a:lnTo>
                  <a:pt x="821372" y="477570"/>
                </a:lnTo>
                <a:lnTo>
                  <a:pt x="817575" y="481685"/>
                </a:lnTo>
                <a:lnTo>
                  <a:pt x="817067" y="486346"/>
                </a:lnTo>
                <a:lnTo>
                  <a:pt x="819848" y="490715"/>
                </a:lnTo>
                <a:lnTo>
                  <a:pt x="827189" y="495058"/>
                </a:lnTo>
                <a:lnTo>
                  <a:pt x="840333" y="499643"/>
                </a:lnTo>
                <a:lnTo>
                  <a:pt x="836676" y="527570"/>
                </a:lnTo>
                <a:lnTo>
                  <a:pt x="823252" y="566458"/>
                </a:lnTo>
                <a:lnTo>
                  <a:pt x="793737" y="604926"/>
                </a:lnTo>
                <a:lnTo>
                  <a:pt x="741781" y="631571"/>
                </a:lnTo>
                <a:lnTo>
                  <a:pt x="685533" y="635190"/>
                </a:lnTo>
                <a:lnTo>
                  <a:pt x="642226" y="620166"/>
                </a:lnTo>
                <a:lnTo>
                  <a:pt x="611555" y="596658"/>
                </a:lnTo>
                <a:lnTo>
                  <a:pt x="593229" y="574802"/>
                </a:lnTo>
                <a:lnTo>
                  <a:pt x="601395" y="566585"/>
                </a:lnTo>
                <a:lnTo>
                  <a:pt x="605243" y="560463"/>
                </a:lnTo>
                <a:lnTo>
                  <a:pt x="605612" y="555815"/>
                </a:lnTo>
                <a:lnTo>
                  <a:pt x="603300" y="552043"/>
                </a:lnTo>
                <a:lnTo>
                  <a:pt x="598119" y="549871"/>
                </a:lnTo>
                <a:lnTo>
                  <a:pt x="591870" y="552424"/>
                </a:lnTo>
                <a:lnTo>
                  <a:pt x="584225" y="558457"/>
                </a:lnTo>
                <a:lnTo>
                  <a:pt x="574890" y="566712"/>
                </a:lnTo>
                <a:lnTo>
                  <a:pt x="566280" y="574001"/>
                </a:lnTo>
                <a:lnTo>
                  <a:pt x="559384" y="581050"/>
                </a:lnTo>
                <a:lnTo>
                  <a:pt x="556514" y="588060"/>
                </a:lnTo>
                <a:lnTo>
                  <a:pt x="559955" y="595261"/>
                </a:lnTo>
                <a:lnTo>
                  <a:pt x="563803" y="596798"/>
                </a:lnTo>
                <a:lnTo>
                  <a:pt x="568528" y="595223"/>
                </a:lnTo>
                <a:lnTo>
                  <a:pt x="573938" y="591439"/>
                </a:lnTo>
                <a:lnTo>
                  <a:pt x="579869" y="586359"/>
                </a:lnTo>
                <a:lnTo>
                  <a:pt x="603377" y="611797"/>
                </a:lnTo>
                <a:lnTo>
                  <a:pt x="641477" y="641540"/>
                </a:lnTo>
                <a:lnTo>
                  <a:pt x="691235" y="662114"/>
                </a:lnTo>
                <a:lnTo>
                  <a:pt x="749757" y="660069"/>
                </a:lnTo>
                <a:lnTo>
                  <a:pt x="806005" y="628561"/>
                </a:lnTo>
                <a:lnTo>
                  <a:pt x="837552" y="583539"/>
                </a:lnTo>
                <a:lnTo>
                  <a:pt x="851484" y="537781"/>
                </a:lnTo>
                <a:lnTo>
                  <a:pt x="854887" y="504075"/>
                </a:lnTo>
                <a:lnTo>
                  <a:pt x="864425" y="507009"/>
                </a:lnTo>
                <a:lnTo>
                  <a:pt x="872705" y="509054"/>
                </a:lnTo>
                <a:lnTo>
                  <a:pt x="874776" y="503440"/>
                </a:lnTo>
                <a:lnTo>
                  <a:pt x="874979" y="495490"/>
                </a:lnTo>
                <a:close/>
              </a:path>
              <a:path w="2911475" h="1094104">
                <a:moveTo>
                  <a:pt x="1146784" y="546722"/>
                </a:moveTo>
                <a:lnTo>
                  <a:pt x="1139532" y="501256"/>
                </a:lnTo>
                <a:lnTo>
                  <a:pt x="1118298" y="459130"/>
                </a:lnTo>
                <a:lnTo>
                  <a:pt x="1090853" y="428663"/>
                </a:lnTo>
                <a:lnTo>
                  <a:pt x="1055458" y="403402"/>
                </a:lnTo>
                <a:lnTo>
                  <a:pt x="1048639" y="399491"/>
                </a:lnTo>
                <a:lnTo>
                  <a:pt x="1048639" y="546722"/>
                </a:lnTo>
                <a:lnTo>
                  <a:pt x="1038136" y="577748"/>
                </a:lnTo>
                <a:lnTo>
                  <a:pt x="1006589" y="604989"/>
                </a:lnTo>
                <a:lnTo>
                  <a:pt x="589610" y="844181"/>
                </a:lnTo>
                <a:lnTo>
                  <a:pt x="544525" y="857859"/>
                </a:lnTo>
                <a:lnTo>
                  <a:pt x="521601" y="852982"/>
                </a:lnTo>
                <a:lnTo>
                  <a:pt x="503783" y="838796"/>
                </a:lnTo>
                <a:lnTo>
                  <a:pt x="492226" y="815987"/>
                </a:lnTo>
                <a:lnTo>
                  <a:pt x="488111" y="785241"/>
                </a:lnTo>
                <a:lnTo>
                  <a:pt x="488111" y="730783"/>
                </a:lnTo>
                <a:lnTo>
                  <a:pt x="488111" y="378117"/>
                </a:lnTo>
                <a:lnTo>
                  <a:pt x="488111" y="308178"/>
                </a:lnTo>
                <a:lnTo>
                  <a:pt x="492226" y="277482"/>
                </a:lnTo>
                <a:lnTo>
                  <a:pt x="503770" y="254711"/>
                </a:lnTo>
                <a:lnTo>
                  <a:pt x="521576" y="240538"/>
                </a:lnTo>
                <a:lnTo>
                  <a:pt x="544449" y="235661"/>
                </a:lnTo>
                <a:lnTo>
                  <a:pt x="554977" y="236499"/>
                </a:lnTo>
                <a:lnTo>
                  <a:pt x="1006589" y="488429"/>
                </a:lnTo>
                <a:lnTo>
                  <a:pt x="1038136" y="515696"/>
                </a:lnTo>
                <a:lnTo>
                  <a:pt x="1048639" y="546722"/>
                </a:lnTo>
                <a:lnTo>
                  <a:pt x="1048639" y="399491"/>
                </a:lnTo>
                <a:lnTo>
                  <a:pt x="974382" y="356895"/>
                </a:lnTo>
                <a:lnTo>
                  <a:pt x="974382" y="300570"/>
                </a:lnTo>
                <a:lnTo>
                  <a:pt x="974382" y="98132"/>
                </a:lnTo>
                <a:lnTo>
                  <a:pt x="974382" y="0"/>
                </a:lnTo>
                <a:lnTo>
                  <a:pt x="876211" y="0"/>
                </a:lnTo>
                <a:lnTo>
                  <a:pt x="876211" y="98132"/>
                </a:lnTo>
                <a:lnTo>
                  <a:pt x="876211" y="300570"/>
                </a:lnTo>
                <a:lnTo>
                  <a:pt x="762876" y="235661"/>
                </a:lnTo>
                <a:lnTo>
                  <a:pt x="717118" y="209423"/>
                </a:lnTo>
                <a:lnTo>
                  <a:pt x="740676" y="164731"/>
                </a:lnTo>
                <a:lnTo>
                  <a:pt x="745236" y="160210"/>
                </a:lnTo>
                <a:lnTo>
                  <a:pt x="776262" y="129501"/>
                </a:lnTo>
                <a:lnTo>
                  <a:pt x="821232" y="106426"/>
                </a:lnTo>
                <a:lnTo>
                  <a:pt x="872947" y="98132"/>
                </a:lnTo>
                <a:lnTo>
                  <a:pt x="876211" y="98132"/>
                </a:lnTo>
                <a:lnTo>
                  <a:pt x="876211" y="0"/>
                </a:lnTo>
                <a:lnTo>
                  <a:pt x="872947" y="0"/>
                </a:lnTo>
                <a:lnTo>
                  <a:pt x="846582" y="1308"/>
                </a:lnTo>
                <a:lnTo>
                  <a:pt x="795337" y="11658"/>
                </a:lnTo>
                <a:lnTo>
                  <a:pt x="747763" y="31661"/>
                </a:lnTo>
                <a:lnTo>
                  <a:pt x="705942" y="59855"/>
                </a:lnTo>
                <a:lnTo>
                  <a:pt x="670064" y="95707"/>
                </a:lnTo>
                <a:lnTo>
                  <a:pt x="641870" y="137502"/>
                </a:lnTo>
                <a:lnTo>
                  <a:pt x="630936" y="160210"/>
                </a:lnTo>
                <a:lnTo>
                  <a:pt x="609473" y="150329"/>
                </a:lnTo>
                <a:lnTo>
                  <a:pt x="587870" y="143230"/>
                </a:lnTo>
                <a:lnTo>
                  <a:pt x="566166" y="138938"/>
                </a:lnTo>
                <a:lnTo>
                  <a:pt x="544449" y="137502"/>
                </a:lnTo>
                <a:lnTo>
                  <a:pt x="527545" y="138404"/>
                </a:lnTo>
                <a:lnTo>
                  <a:pt x="479882" y="151701"/>
                </a:lnTo>
                <a:lnTo>
                  <a:pt x="438531" y="180657"/>
                </a:lnTo>
                <a:lnTo>
                  <a:pt x="411022" y="217868"/>
                </a:lnTo>
                <a:lnTo>
                  <a:pt x="392315" y="275666"/>
                </a:lnTo>
                <a:lnTo>
                  <a:pt x="389928" y="308178"/>
                </a:lnTo>
                <a:lnTo>
                  <a:pt x="389928" y="378117"/>
                </a:lnTo>
                <a:lnTo>
                  <a:pt x="389928" y="476250"/>
                </a:lnTo>
                <a:lnTo>
                  <a:pt x="389928" y="632650"/>
                </a:lnTo>
                <a:lnTo>
                  <a:pt x="267335" y="632650"/>
                </a:lnTo>
                <a:lnTo>
                  <a:pt x="267335" y="826122"/>
                </a:lnTo>
                <a:lnTo>
                  <a:pt x="261289" y="871118"/>
                </a:lnTo>
                <a:lnTo>
                  <a:pt x="244246" y="911555"/>
                </a:lnTo>
                <a:lnTo>
                  <a:pt x="217792" y="945832"/>
                </a:lnTo>
                <a:lnTo>
                  <a:pt x="183553" y="972312"/>
                </a:lnTo>
                <a:lnTo>
                  <a:pt x="143129" y="989380"/>
                </a:lnTo>
                <a:lnTo>
                  <a:pt x="98132" y="995426"/>
                </a:lnTo>
                <a:lnTo>
                  <a:pt x="98132" y="267322"/>
                </a:lnTo>
                <a:lnTo>
                  <a:pt x="104178" y="222338"/>
                </a:lnTo>
                <a:lnTo>
                  <a:pt x="121246" y="181927"/>
                </a:lnTo>
                <a:lnTo>
                  <a:pt x="147713" y="147688"/>
                </a:lnTo>
                <a:lnTo>
                  <a:pt x="181965" y="121234"/>
                </a:lnTo>
                <a:lnTo>
                  <a:pt x="222377" y="104178"/>
                </a:lnTo>
                <a:lnTo>
                  <a:pt x="267335" y="98132"/>
                </a:lnTo>
                <a:lnTo>
                  <a:pt x="267335" y="476250"/>
                </a:lnTo>
                <a:lnTo>
                  <a:pt x="389928" y="476250"/>
                </a:lnTo>
                <a:lnTo>
                  <a:pt x="389928" y="378117"/>
                </a:lnTo>
                <a:lnTo>
                  <a:pt x="365544" y="378117"/>
                </a:lnTo>
                <a:lnTo>
                  <a:pt x="365544" y="98132"/>
                </a:lnTo>
                <a:lnTo>
                  <a:pt x="365544" y="0"/>
                </a:lnTo>
                <a:lnTo>
                  <a:pt x="267335" y="0"/>
                </a:lnTo>
                <a:lnTo>
                  <a:pt x="214160" y="5283"/>
                </a:lnTo>
                <a:lnTo>
                  <a:pt x="163271" y="21043"/>
                </a:lnTo>
                <a:lnTo>
                  <a:pt x="118033" y="45542"/>
                </a:lnTo>
                <a:lnTo>
                  <a:pt x="78295" y="78320"/>
                </a:lnTo>
                <a:lnTo>
                  <a:pt x="45516" y="118046"/>
                </a:lnTo>
                <a:lnTo>
                  <a:pt x="21082" y="163245"/>
                </a:lnTo>
                <a:lnTo>
                  <a:pt x="5283" y="214147"/>
                </a:lnTo>
                <a:lnTo>
                  <a:pt x="0" y="267322"/>
                </a:lnTo>
                <a:lnTo>
                  <a:pt x="0" y="1093520"/>
                </a:lnTo>
                <a:lnTo>
                  <a:pt x="98132" y="1093520"/>
                </a:lnTo>
                <a:lnTo>
                  <a:pt x="124968" y="1092200"/>
                </a:lnTo>
                <a:lnTo>
                  <a:pt x="177114" y="1081671"/>
                </a:lnTo>
                <a:lnTo>
                  <a:pt x="225526" y="1061313"/>
                </a:lnTo>
                <a:lnTo>
                  <a:pt x="268071" y="1032637"/>
                </a:lnTo>
                <a:lnTo>
                  <a:pt x="304596" y="996111"/>
                </a:lnTo>
                <a:lnTo>
                  <a:pt x="333260" y="953541"/>
                </a:lnTo>
                <a:lnTo>
                  <a:pt x="353618" y="905154"/>
                </a:lnTo>
                <a:lnTo>
                  <a:pt x="364210" y="852982"/>
                </a:lnTo>
                <a:lnTo>
                  <a:pt x="365544" y="826122"/>
                </a:lnTo>
                <a:lnTo>
                  <a:pt x="365544" y="730783"/>
                </a:lnTo>
                <a:lnTo>
                  <a:pt x="389928" y="730783"/>
                </a:lnTo>
                <a:lnTo>
                  <a:pt x="389928" y="785241"/>
                </a:lnTo>
                <a:lnTo>
                  <a:pt x="392328" y="817816"/>
                </a:lnTo>
                <a:lnTo>
                  <a:pt x="411073" y="875652"/>
                </a:lnTo>
                <a:lnTo>
                  <a:pt x="438581" y="912876"/>
                </a:lnTo>
                <a:lnTo>
                  <a:pt x="479945" y="941832"/>
                </a:lnTo>
                <a:lnTo>
                  <a:pt x="527634" y="955103"/>
                </a:lnTo>
                <a:lnTo>
                  <a:pt x="544525" y="955992"/>
                </a:lnTo>
                <a:lnTo>
                  <a:pt x="560946" y="955179"/>
                </a:lnTo>
                <a:lnTo>
                  <a:pt x="577380" y="952728"/>
                </a:lnTo>
                <a:lnTo>
                  <a:pt x="593788" y="948664"/>
                </a:lnTo>
                <a:lnTo>
                  <a:pt x="610133" y="943000"/>
                </a:lnTo>
                <a:lnTo>
                  <a:pt x="760399" y="857859"/>
                </a:lnTo>
                <a:lnTo>
                  <a:pt x="769010" y="852982"/>
                </a:lnTo>
                <a:lnTo>
                  <a:pt x="1055395" y="690143"/>
                </a:lnTo>
                <a:lnTo>
                  <a:pt x="1090841" y="664895"/>
                </a:lnTo>
                <a:lnTo>
                  <a:pt x="1118298" y="634339"/>
                </a:lnTo>
                <a:lnTo>
                  <a:pt x="1139520" y="592264"/>
                </a:lnTo>
                <a:lnTo>
                  <a:pt x="1144955" y="569785"/>
                </a:lnTo>
                <a:lnTo>
                  <a:pt x="1146784" y="546722"/>
                </a:lnTo>
                <a:close/>
              </a:path>
              <a:path w="2911475" h="1094104">
                <a:moveTo>
                  <a:pt x="1519682" y="174345"/>
                </a:moveTo>
                <a:lnTo>
                  <a:pt x="1463255" y="174345"/>
                </a:lnTo>
                <a:lnTo>
                  <a:pt x="1463255" y="286105"/>
                </a:lnTo>
                <a:lnTo>
                  <a:pt x="1353210" y="286105"/>
                </a:lnTo>
                <a:lnTo>
                  <a:pt x="1353210" y="174345"/>
                </a:lnTo>
                <a:lnTo>
                  <a:pt x="1296822" y="174345"/>
                </a:lnTo>
                <a:lnTo>
                  <a:pt x="1296822" y="286105"/>
                </a:lnTo>
                <a:lnTo>
                  <a:pt x="1296822" y="331825"/>
                </a:lnTo>
                <a:lnTo>
                  <a:pt x="1296822" y="448665"/>
                </a:lnTo>
                <a:lnTo>
                  <a:pt x="1353210" y="448665"/>
                </a:lnTo>
                <a:lnTo>
                  <a:pt x="1353210" y="331825"/>
                </a:lnTo>
                <a:lnTo>
                  <a:pt x="1463255" y="331825"/>
                </a:lnTo>
                <a:lnTo>
                  <a:pt x="1463255" y="448665"/>
                </a:lnTo>
                <a:lnTo>
                  <a:pt x="1519682" y="448665"/>
                </a:lnTo>
                <a:lnTo>
                  <a:pt x="1519682" y="331825"/>
                </a:lnTo>
                <a:lnTo>
                  <a:pt x="1519682" y="286105"/>
                </a:lnTo>
                <a:lnTo>
                  <a:pt x="1519682" y="174345"/>
                </a:lnTo>
                <a:close/>
              </a:path>
              <a:path w="2911475" h="1094104">
                <a:moveTo>
                  <a:pt x="1524889" y="679450"/>
                </a:moveTo>
                <a:lnTo>
                  <a:pt x="1516380" y="638937"/>
                </a:lnTo>
                <a:lnTo>
                  <a:pt x="1491551" y="606526"/>
                </a:lnTo>
                <a:lnTo>
                  <a:pt x="1453134" y="585698"/>
                </a:lnTo>
                <a:lnTo>
                  <a:pt x="1404924" y="578548"/>
                </a:lnTo>
                <a:lnTo>
                  <a:pt x="1387995" y="579285"/>
                </a:lnTo>
                <a:lnTo>
                  <a:pt x="1342288" y="590232"/>
                </a:lnTo>
                <a:lnTo>
                  <a:pt x="1307757" y="612825"/>
                </a:lnTo>
                <a:lnTo>
                  <a:pt x="1285468" y="656932"/>
                </a:lnTo>
                <a:lnTo>
                  <a:pt x="1284541" y="669798"/>
                </a:lnTo>
                <a:lnTo>
                  <a:pt x="1288008" y="693953"/>
                </a:lnTo>
                <a:lnTo>
                  <a:pt x="1315821" y="734441"/>
                </a:lnTo>
                <a:lnTo>
                  <a:pt x="1351267" y="756285"/>
                </a:lnTo>
                <a:lnTo>
                  <a:pt x="1411681" y="778662"/>
                </a:lnTo>
                <a:lnTo>
                  <a:pt x="1425130" y="784110"/>
                </a:lnTo>
                <a:lnTo>
                  <a:pt x="1456575" y="814857"/>
                </a:lnTo>
                <a:lnTo>
                  <a:pt x="1457413" y="823861"/>
                </a:lnTo>
                <a:lnTo>
                  <a:pt x="1456575" y="832104"/>
                </a:lnTo>
                <a:lnTo>
                  <a:pt x="1427873" y="858393"/>
                </a:lnTo>
                <a:lnTo>
                  <a:pt x="1406499" y="860844"/>
                </a:lnTo>
                <a:lnTo>
                  <a:pt x="1378280" y="857478"/>
                </a:lnTo>
                <a:lnTo>
                  <a:pt x="1358112" y="847331"/>
                </a:lnTo>
                <a:lnTo>
                  <a:pt x="1346009" y="830440"/>
                </a:lnTo>
                <a:lnTo>
                  <a:pt x="1341970" y="806767"/>
                </a:lnTo>
                <a:lnTo>
                  <a:pt x="1274457" y="806767"/>
                </a:lnTo>
                <a:lnTo>
                  <a:pt x="1283639" y="849922"/>
                </a:lnTo>
                <a:lnTo>
                  <a:pt x="1310652" y="883856"/>
                </a:lnTo>
                <a:lnTo>
                  <a:pt x="1353794" y="906246"/>
                </a:lnTo>
                <a:lnTo>
                  <a:pt x="1406499" y="914006"/>
                </a:lnTo>
                <a:lnTo>
                  <a:pt x="1432242" y="912507"/>
                </a:lnTo>
                <a:lnTo>
                  <a:pt x="1475397" y="900442"/>
                </a:lnTo>
                <a:lnTo>
                  <a:pt x="1506855" y="876681"/>
                </a:lnTo>
                <a:lnTo>
                  <a:pt x="1524889" y="823429"/>
                </a:lnTo>
                <a:lnTo>
                  <a:pt x="1523250" y="805154"/>
                </a:lnTo>
                <a:lnTo>
                  <a:pt x="1498650" y="759675"/>
                </a:lnTo>
                <a:lnTo>
                  <a:pt x="1464640" y="736219"/>
                </a:lnTo>
                <a:lnTo>
                  <a:pt x="1414995" y="716864"/>
                </a:lnTo>
                <a:lnTo>
                  <a:pt x="1400378" y="712114"/>
                </a:lnTo>
                <a:lnTo>
                  <a:pt x="1387640" y="707148"/>
                </a:lnTo>
                <a:lnTo>
                  <a:pt x="1355839" y="684720"/>
                </a:lnTo>
                <a:lnTo>
                  <a:pt x="1351838" y="670115"/>
                </a:lnTo>
                <a:lnTo>
                  <a:pt x="1352689" y="661962"/>
                </a:lnTo>
                <a:lnTo>
                  <a:pt x="1381912" y="634784"/>
                </a:lnTo>
                <a:lnTo>
                  <a:pt x="1403819" y="632193"/>
                </a:lnTo>
                <a:lnTo>
                  <a:pt x="1415884" y="632968"/>
                </a:lnTo>
                <a:lnTo>
                  <a:pt x="1449692" y="651459"/>
                </a:lnTo>
                <a:lnTo>
                  <a:pt x="1457655" y="679450"/>
                </a:lnTo>
                <a:lnTo>
                  <a:pt x="1524889" y="679450"/>
                </a:lnTo>
                <a:close/>
              </a:path>
              <a:path w="2911475" h="1094104">
                <a:moveTo>
                  <a:pt x="1890661" y="855408"/>
                </a:moveTo>
                <a:lnTo>
                  <a:pt x="1747837" y="855408"/>
                </a:lnTo>
                <a:lnTo>
                  <a:pt x="1747837" y="583628"/>
                </a:lnTo>
                <a:lnTo>
                  <a:pt x="1680565" y="583628"/>
                </a:lnTo>
                <a:lnTo>
                  <a:pt x="1680565" y="855408"/>
                </a:lnTo>
                <a:lnTo>
                  <a:pt x="1680565" y="910018"/>
                </a:lnTo>
                <a:lnTo>
                  <a:pt x="1890661" y="910018"/>
                </a:lnTo>
                <a:lnTo>
                  <a:pt x="1890661" y="855408"/>
                </a:lnTo>
                <a:close/>
              </a:path>
              <a:path w="2911475" h="1094104">
                <a:moveTo>
                  <a:pt x="1898446" y="448665"/>
                </a:moveTo>
                <a:lnTo>
                  <a:pt x="1877326" y="392239"/>
                </a:lnTo>
                <a:lnTo>
                  <a:pt x="1860207" y="346506"/>
                </a:lnTo>
                <a:lnTo>
                  <a:pt x="1821840" y="244043"/>
                </a:lnTo>
                <a:lnTo>
                  <a:pt x="1804212" y="196964"/>
                </a:lnTo>
                <a:lnTo>
                  <a:pt x="1804212" y="346506"/>
                </a:lnTo>
                <a:lnTo>
                  <a:pt x="1735696" y="346506"/>
                </a:lnTo>
                <a:lnTo>
                  <a:pt x="1769745" y="244043"/>
                </a:lnTo>
                <a:lnTo>
                  <a:pt x="1804212" y="346506"/>
                </a:lnTo>
                <a:lnTo>
                  <a:pt x="1804212" y="196964"/>
                </a:lnTo>
                <a:lnTo>
                  <a:pt x="1795932" y="174840"/>
                </a:lnTo>
                <a:lnTo>
                  <a:pt x="1743646" y="174840"/>
                </a:lnTo>
                <a:lnTo>
                  <a:pt x="1641703" y="448665"/>
                </a:lnTo>
                <a:lnTo>
                  <a:pt x="1701698" y="448665"/>
                </a:lnTo>
                <a:lnTo>
                  <a:pt x="1720481" y="392239"/>
                </a:lnTo>
                <a:lnTo>
                  <a:pt x="1819427" y="392239"/>
                </a:lnTo>
                <a:lnTo>
                  <a:pt x="1838452" y="448665"/>
                </a:lnTo>
                <a:lnTo>
                  <a:pt x="1898446" y="448665"/>
                </a:lnTo>
                <a:close/>
              </a:path>
              <a:path w="2911475" h="1094104">
                <a:moveTo>
                  <a:pt x="2110905" y="583095"/>
                </a:moveTo>
                <a:lnTo>
                  <a:pt x="2043633" y="583095"/>
                </a:lnTo>
                <a:lnTo>
                  <a:pt x="2043633" y="909472"/>
                </a:lnTo>
                <a:lnTo>
                  <a:pt x="2110905" y="909472"/>
                </a:lnTo>
                <a:lnTo>
                  <a:pt x="2110905" y="583095"/>
                </a:lnTo>
                <a:close/>
              </a:path>
              <a:path w="2911475" h="1094104">
                <a:moveTo>
                  <a:pt x="2226132" y="265493"/>
                </a:moveTo>
                <a:lnTo>
                  <a:pt x="2214727" y="220472"/>
                </a:lnTo>
                <a:lnTo>
                  <a:pt x="2188603" y="192354"/>
                </a:lnTo>
                <a:lnTo>
                  <a:pt x="2169210" y="182740"/>
                </a:lnTo>
                <a:lnTo>
                  <a:pt x="2169210" y="265849"/>
                </a:lnTo>
                <a:lnTo>
                  <a:pt x="2168474" y="275082"/>
                </a:lnTo>
                <a:lnTo>
                  <a:pt x="2143023" y="303847"/>
                </a:lnTo>
                <a:lnTo>
                  <a:pt x="2123275" y="306501"/>
                </a:lnTo>
                <a:lnTo>
                  <a:pt x="2072906" y="306501"/>
                </a:lnTo>
                <a:lnTo>
                  <a:pt x="2072906" y="220472"/>
                </a:lnTo>
                <a:lnTo>
                  <a:pt x="2124621" y="220472"/>
                </a:lnTo>
                <a:lnTo>
                  <a:pt x="2162530" y="239991"/>
                </a:lnTo>
                <a:lnTo>
                  <a:pt x="2169210" y="265849"/>
                </a:lnTo>
                <a:lnTo>
                  <a:pt x="2169210" y="182740"/>
                </a:lnTo>
                <a:lnTo>
                  <a:pt x="2165400" y="181178"/>
                </a:lnTo>
                <a:lnTo>
                  <a:pt x="2152307" y="177660"/>
                </a:lnTo>
                <a:lnTo>
                  <a:pt x="2138261" y="175552"/>
                </a:lnTo>
                <a:lnTo>
                  <a:pt x="2123275" y="174853"/>
                </a:lnTo>
                <a:lnTo>
                  <a:pt x="2016467" y="174853"/>
                </a:lnTo>
                <a:lnTo>
                  <a:pt x="2016467" y="448665"/>
                </a:lnTo>
                <a:lnTo>
                  <a:pt x="2072906" y="448665"/>
                </a:lnTo>
                <a:lnTo>
                  <a:pt x="2072906" y="352171"/>
                </a:lnTo>
                <a:lnTo>
                  <a:pt x="2122309" y="352171"/>
                </a:lnTo>
                <a:lnTo>
                  <a:pt x="2165756" y="346367"/>
                </a:lnTo>
                <a:lnTo>
                  <a:pt x="2210689" y="316306"/>
                </a:lnTo>
                <a:lnTo>
                  <a:pt x="2224417" y="284556"/>
                </a:lnTo>
                <a:lnTo>
                  <a:pt x="2226132" y="265493"/>
                </a:lnTo>
                <a:close/>
              </a:path>
              <a:path w="2911475" h="1094104">
                <a:moveTo>
                  <a:pt x="2532850" y="738682"/>
                </a:moveTo>
                <a:lnTo>
                  <a:pt x="2528112" y="695794"/>
                </a:lnTo>
                <a:lnTo>
                  <a:pt x="2513838" y="657593"/>
                </a:lnTo>
                <a:lnTo>
                  <a:pt x="2500680" y="637514"/>
                </a:lnTo>
                <a:lnTo>
                  <a:pt x="2491067" y="625944"/>
                </a:lnTo>
                <a:lnTo>
                  <a:pt x="2476881" y="613181"/>
                </a:lnTo>
                <a:lnTo>
                  <a:pt x="2464778" y="605129"/>
                </a:lnTo>
                <a:lnTo>
                  <a:pt x="2464778" y="738682"/>
                </a:lnTo>
                <a:lnTo>
                  <a:pt x="2464778" y="755916"/>
                </a:lnTo>
                <a:lnTo>
                  <a:pt x="2459215" y="798347"/>
                </a:lnTo>
                <a:lnTo>
                  <a:pt x="2431885" y="840943"/>
                </a:lnTo>
                <a:lnTo>
                  <a:pt x="2383155" y="855408"/>
                </a:lnTo>
                <a:lnTo>
                  <a:pt x="2350605" y="855408"/>
                </a:lnTo>
                <a:lnTo>
                  <a:pt x="2350605" y="637514"/>
                </a:lnTo>
                <a:lnTo>
                  <a:pt x="2383828" y="637514"/>
                </a:lnTo>
                <a:lnTo>
                  <a:pt x="2432621" y="651979"/>
                </a:lnTo>
                <a:lnTo>
                  <a:pt x="2459609" y="694931"/>
                </a:lnTo>
                <a:lnTo>
                  <a:pt x="2464778" y="738682"/>
                </a:lnTo>
                <a:lnTo>
                  <a:pt x="2464778" y="605129"/>
                </a:lnTo>
                <a:lnTo>
                  <a:pt x="2424582" y="587959"/>
                </a:lnTo>
                <a:lnTo>
                  <a:pt x="2383828" y="583107"/>
                </a:lnTo>
                <a:lnTo>
                  <a:pt x="2283383" y="583107"/>
                </a:lnTo>
                <a:lnTo>
                  <a:pt x="2283383" y="909485"/>
                </a:lnTo>
                <a:lnTo>
                  <a:pt x="2384501" y="909485"/>
                </a:lnTo>
                <a:lnTo>
                  <a:pt x="2425115" y="904455"/>
                </a:lnTo>
                <a:lnTo>
                  <a:pt x="2461399" y="889736"/>
                </a:lnTo>
                <a:lnTo>
                  <a:pt x="2491638" y="866267"/>
                </a:lnTo>
                <a:lnTo>
                  <a:pt x="2500642" y="855408"/>
                </a:lnTo>
                <a:lnTo>
                  <a:pt x="2503868" y="851535"/>
                </a:lnTo>
                <a:lnTo>
                  <a:pt x="2522372" y="816495"/>
                </a:lnTo>
                <a:lnTo>
                  <a:pt x="2531694" y="776046"/>
                </a:lnTo>
                <a:lnTo>
                  <a:pt x="2532748" y="755916"/>
                </a:lnTo>
                <a:lnTo>
                  <a:pt x="2532850" y="738682"/>
                </a:lnTo>
                <a:close/>
              </a:path>
              <a:path w="2911475" h="1094104">
                <a:moveTo>
                  <a:pt x="2567089" y="265493"/>
                </a:moveTo>
                <a:lnTo>
                  <a:pt x="2566301" y="252590"/>
                </a:lnTo>
                <a:lnTo>
                  <a:pt x="2563939" y="240398"/>
                </a:lnTo>
                <a:lnTo>
                  <a:pt x="2560002" y="228930"/>
                </a:lnTo>
                <a:lnTo>
                  <a:pt x="2555646" y="220472"/>
                </a:lnTo>
                <a:lnTo>
                  <a:pt x="2554478" y="218198"/>
                </a:lnTo>
                <a:lnTo>
                  <a:pt x="2518460" y="186118"/>
                </a:lnTo>
                <a:lnTo>
                  <a:pt x="2510078" y="182727"/>
                </a:lnTo>
                <a:lnTo>
                  <a:pt x="2510078" y="265849"/>
                </a:lnTo>
                <a:lnTo>
                  <a:pt x="2509342" y="275082"/>
                </a:lnTo>
                <a:lnTo>
                  <a:pt x="2483955" y="303847"/>
                </a:lnTo>
                <a:lnTo>
                  <a:pt x="2464193" y="306501"/>
                </a:lnTo>
                <a:lnTo>
                  <a:pt x="2413774" y="306501"/>
                </a:lnTo>
                <a:lnTo>
                  <a:pt x="2413774" y="220472"/>
                </a:lnTo>
                <a:lnTo>
                  <a:pt x="2465540" y="220472"/>
                </a:lnTo>
                <a:lnTo>
                  <a:pt x="2503411" y="239991"/>
                </a:lnTo>
                <a:lnTo>
                  <a:pt x="2510078" y="265849"/>
                </a:lnTo>
                <a:lnTo>
                  <a:pt x="2510078" y="182727"/>
                </a:lnTo>
                <a:lnTo>
                  <a:pt x="2506294" y="181178"/>
                </a:lnTo>
                <a:lnTo>
                  <a:pt x="2493187" y="177660"/>
                </a:lnTo>
                <a:lnTo>
                  <a:pt x="2479154" y="175552"/>
                </a:lnTo>
                <a:lnTo>
                  <a:pt x="2464193" y="174853"/>
                </a:lnTo>
                <a:lnTo>
                  <a:pt x="2357437" y="174853"/>
                </a:lnTo>
                <a:lnTo>
                  <a:pt x="2357437" y="448665"/>
                </a:lnTo>
                <a:lnTo>
                  <a:pt x="2413774" y="448665"/>
                </a:lnTo>
                <a:lnTo>
                  <a:pt x="2413774" y="352171"/>
                </a:lnTo>
                <a:lnTo>
                  <a:pt x="2463279" y="352171"/>
                </a:lnTo>
                <a:lnTo>
                  <a:pt x="2506700" y="346367"/>
                </a:lnTo>
                <a:lnTo>
                  <a:pt x="2551595" y="316306"/>
                </a:lnTo>
                <a:lnTo>
                  <a:pt x="2565362" y="284556"/>
                </a:lnTo>
                <a:lnTo>
                  <a:pt x="2567089" y="265493"/>
                </a:lnTo>
                <a:close/>
              </a:path>
              <a:path w="2911475" h="1094104">
                <a:moveTo>
                  <a:pt x="2910751" y="855637"/>
                </a:moveTo>
                <a:lnTo>
                  <a:pt x="2759265" y="855637"/>
                </a:lnTo>
                <a:lnTo>
                  <a:pt x="2759265" y="768007"/>
                </a:lnTo>
                <a:lnTo>
                  <a:pt x="2888361" y="768007"/>
                </a:lnTo>
                <a:lnTo>
                  <a:pt x="2888361" y="715937"/>
                </a:lnTo>
                <a:lnTo>
                  <a:pt x="2759265" y="715937"/>
                </a:lnTo>
                <a:lnTo>
                  <a:pt x="2759265" y="637197"/>
                </a:lnTo>
                <a:lnTo>
                  <a:pt x="2910319" y="637197"/>
                </a:lnTo>
                <a:lnTo>
                  <a:pt x="2910319" y="582587"/>
                </a:lnTo>
                <a:lnTo>
                  <a:pt x="2691942" y="582587"/>
                </a:lnTo>
                <a:lnTo>
                  <a:pt x="2691942" y="637197"/>
                </a:lnTo>
                <a:lnTo>
                  <a:pt x="2691942" y="715937"/>
                </a:lnTo>
                <a:lnTo>
                  <a:pt x="2691942" y="768007"/>
                </a:lnTo>
                <a:lnTo>
                  <a:pt x="2691942" y="855637"/>
                </a:lnTo>
                <a:lnTo>
                  <a:pt x="2691942" y="908977"/>
                </a:lnTo>
                <a:lnTo>
                  <a:pt x="2910751" y="908977"/>
                </a:lnTo>
                <a:lnTo>
                  <a:pt x="2910751" y="855637"/>
                </a:lnTo>
                <a:close/>
              </a:path>
              <a:path w="2911475" h="1094104">
                <a:moveTo>
                  <a:pt x="2911386" y="174853"/>
                </a:moveTo>
                <a:lnTo>
                  <a:pt x="2849753" y="174853"/>
                </a:lnTo>
                <a:lnTo>
                  <a:pt x="2792692" y="298196"/>
                </a:lnTo>
                <a:lnTo>
                  <a:pt x="2736113" y="174853"/>
                </a:lnTo>
                <a:lnTo>
                  <a:pt x="2674239" y="174853"/>
                </a:lnTo>
                <a:lnTo>
                  <a:pt x="2764142" y="349364"/>
                </a:lnTo>
                <a:lnTo>
                  <a:pt x="2764142" y="448665"/>
                </a:lnTo>
                <a:lnTo>
                  <a:pt x="2821482" y="448665"/>
                </a:lnTo>
                <a:lnTo>
                  <a:pt x="2821482" y="349364"/>
                </a:lnTo>
                <a:lnTo>
                  <a:pt x="2911386" y="174853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71566" y="1387712"/>
            <a:ext cx="2686050" cy="8521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285" dirty="0"/>
              <a:t>LOREM</a:t>
            </a:r>
          </a:p>
        </p:txBody>
      </p:sp>
      <p:sp>
        <p:nvSpPr>
          <p:cNvPr id="8" name="object 8"/>
          <p:cNvSpPr/>
          <p:nvPr/>
        </p:nvSpPr>
        <p:spPr>
          <a:xfrm>
            <a:off x="5333446" y="3797228"/>
            <a:ext cx="836930" cy="0"/>
          </a:xfrm>
          <a:custGeom>
            <a:avLst/>
            <a:gdLst/>
            <a:ahLst/>
            <a:cxnLst/>
            <a:rect l="l" t="t" r="r" b="b"/>
            <a:pathLst>
              <a:path w="836929">
                <a:moveTo>
                  <a:pt x="0" y="0"/>
                </a:moveTo>
                <a:lnTo>
                  <a:pt x="8365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1566" y="2175138"/>
            <a:ext cx="3494404" cy="37312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6315"/>
              </a:lnSpc>
              <a:spcBef>
                <a:spcPts val="125"/>
              </a:spcBef>
            </a:pPr>
            <a:r>
              <a:rPr sz="5400" b="1" spc="285" dirty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endParaRPr sz="5400">
              <a:latin typeface="Arial"/>
              <a:cs typeface="Arial"/>
            </a:endParaRPr>
          </a:p>
          <a:p>
            <a:pPr marL="25400">
              <a:lnSpc>
                <a:spcPts val="5055"/>
              </a:lnSpc>
            </a:pPr>
            <a:r>
              <a:rPr sz="4350" spc="-190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sz="43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4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43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29" dirty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endParaRPr sz="4350">
              <a:latin typeface="Arial"/>
              <a:cs typeface="Arial"/>
            </a:endParaRPr>
          </a:p>
          <a:p>
            <a:pPr marL="98425" marR="109220">
              <a:lnSpc>
                <a:spcPct val="100600"/>
              </a:lnSpc>
              <a:spcBef>
                <a:spcPts val="2020"/>
              </a:spcBef>
            </a:pPr>
            <a:r>
              <a:rPr sz="4350" spc="-260" dirty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sz="435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95" dirty="0">
                <a:solidFill>
                  <a:srgbClr val="FFFFFF"/>
                </a:solidFill>
                <a:latin typeface="Arial"/>
                <a:cs typeface="Arial"/>
              </a:rPr>
              <a:t>ipsum </a:t>
            </a:r>
            <a:r>
              <a:rPr sz="435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70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sz="43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14" dirty="0">
                <a:solidFill>
                  <a:srgbClr val="FFFFFF"/>
                </a:solidFill>
                <a:latin typeface="Arial"/>
                <a:cs typeface="Arial"/>
              </a:rPr>
              <a:t>sit</a:t>
            </a:r>
            <a:r>
              <a:rPr sz="43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70" dirty="0">
                <a:solidFill>
                  <a:srgbClr val="FFFFFF"/>
                </a:solidFill>
                <a:latin typeface="Arial"/>
                <a:cs typeface="Arial"/>
              </a:rPr>
              <a:t>amet, </a:t>
            </a:r>
            <a:r>
              <a:rPr sz="4350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45" dirty="0">
                <a:solidFill>
                  <a:srgbClr val="FFFFFF"/>
                </a:solidFill>
                <a:latin typeface="Arial"/>
                <a:cs typeface="Arial"/>
              </a:rPr>
              <a:t>consectetur</a:t>
            </a:r>
            <a:endParaRPr sz="4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115" y="1068222"/>
            <a:ext cx="9717405" cy="6942455"/>
          </a:xfrm>
          <a:custGeom>
            <a:avLst/>
            <a:gdLst/>
            <a:ahLst/>
            <a:cxnLst/>
            <a:rect l="l" t="t" r="r" b="b"/>
            <a:pathLst>
              <a:path w="9717405" h="6942455">
                <a:moveTo>
                  <a:pt x="9716884" y="0"/>
                </a:moveTo>
                <a:lnTo>
                  <a:pt x="0" y="0"/>
                </a:lnTo>
                <a:lnTo>
                  <a:pt x="0" y="6942454"/>
                </a:lnTo>
                <a:lnTo>
                  <a:pt x="9716884" y="6942454"/>
                </a:lnTo>
                <a:lnTo>
                  <a:pt x="9716884" y="0"/>
                </a:lnTo>
                <a:close/>
              </a:path>
            </a:pathLst>
          </a:cu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62871" y="8354314"/>
            <a:ext cx="497205" cy="1805939"/>
          </a:xfrm>
          <a:custGeom>
            <a:avLst/>
            <a:gdLst/>
            <a:ahLst/>
            <a:cxnLst/>
            <a:rect l="l" t="t" r="r" b="b"/>
            <a:pathLst>
              <a:path w="497204" h="1805940">
                <a:moveTo>
                  <a:pt x="497128" y="0"/>
                </a:moveTo>
                <a:lnTo>
                  <a:pt x="0" y="0"/>
                </a:lnTo>
                <a:lnTo>
                  <a:pt x="0" y="1805686"/>
                </a:lnTo>
                <a:lnTo>
                  <a:pt x="497128" y="1805686"/>
                </a:lnTo>
                <a:lnTo>
                  <a:pt x="497128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177452" y="8762538"/>
            <a:ext cx="1146810" cy="1094105"/>
            <a:chOff x="6177452" y="8762538"/>
            <a:chExt cx="1146810" cy="1094105"/>
          </a:xfrm>
        </p:grpSpPr>
        <p:sp>
          <p:nvSpPr>
            <p:cNvPr id="5" name="object 5"/>
            <p:cNvSpPr/>
            <p:nvPr/>
          </p:nvSpPr>
          <p:spPr>
            <a:xfrm>
              <a:off x="6228270" y="8800210"/>
              <a:ext cx="1036319" cy="995044"/>
            </a:xfrm>
            <a:custGeom>
              <a:avLst/>
              <a:gdLst/>
              <a:ahLst/>
              <a:cxnLst/>
              <a:rect l="l" t="t" r="r" b="b"/>
              <a:pathLst>
                <a:path w="1036320" h="995045">
                  <a:moveTo>
                    <a:pt x="1036320" y="566077"/>
                  </a:moveTo>
                  <a:lnTo>
                    <a:pt x="1033310" y="448564"/>
                  </a:lnTo>
                  <a:lnTo>
                    <a:pt x="995921" y="429768"/>
                  </a:lnTo>
                  <a:lnTo>
                    <a:pt x="899223" y="379628"/>
                  </a:lnTo>
                  <a:lnTo>
                    <a:pt x="865263" y="361188"/>
                  </a:lnTo>
                  <a:lnTo>
                    <a:pt x="866419" y="360121"/>
                  </a:lnTo>
                  <a:lnTo>
                    <a:pt x="880148" y="103428"/>
                  </a:lnTo>
                  <a:lnTo>
                    <a:pt x="855484" y="59309"/>
                  </a:lnTo>
                  <a:lnTo>
                    <a:pt x="825969" y="26060"/>
                  </a:lnTo>
                  <a:lnTo>
                    <a:pt x="786130" y="4826"/>
                  </a:lnTo>
                  <a:lnTo>
                    <a:pt x="749668" y="0"/>
                  </a:lnTo>
                  <a:lnTo>
                    <a:pt x="717943" y="17487"/>
                  </a:lnTo>
                  <a:lnTo>
                    <a:pt x="673328" y="74498"/>
                  </a:lnTo>
                  <a:lnTo>
                    <a:pt x="598195" y="188201"/>
                  </a:lnTo>
                  <a:lnTo>
                    <a:pt x="597293" y="192862"/>
                  </a:lnTo>
                  <a:lnTo>
                    <a:pt x="587590" y="197954"/>
                  </a:lnTo>
                  <a:lnTo>
                    <a:pt x="572528" y="193916"/>
                  </a:lnTo>
                  <a:lnTo>
                    <a:pt x="508901" y="155905"/>
                  </a:lnTo>
                  <a:lnTo>
                    <a:pt x="466839" y="137160"/>
                  </a:lnTo>
                  <a:lnTo>
                    <a:pt x="439242" y="121196"/>
                  </a:lnTo>
                  <a:lnTo>
                    <a:pt x="403110" y="134366"/>
                  </a:lnTo>
                  <a:lnTo>
                    <a:pt x="376859" y="218033"/>
                  </a:lnTo>
                  <a:lnTo>
                    <a:pt x="346087" y="394512"/>
                  </a:lnTo>
                  <a:lnTo>
                    <a:pt x="272757" y="389953"/>
                  </a:lnTo>
                  <a:lnTo>
                    <a:pt x="240639" y="25463"/>
                  </a:lnTo>
                  <a:lnTo>
                    <a:pt x="4597" y="88849"/>
                  </a:lnTo>
                  <a:lnTo>
                    <a:pt x="0" y="994981"/>
                  </a:lnTo>
                  <a:lnTo>
                    <a:pt x="190220" y="951458"/>
                  </a:lnTo>
                  <a:lnTo>
                    <a:pt x="263588" y="651217"/>
                  </a:lnTo>
                  <a:lnTo>
                    <a:pt x="420928" y="685469"/>
                  </a:lnTo>
                  <a:lnTo>
                    <a:pt x="421614" y="831227"/>
                  </a:lnTo>
                  <a:lnTo>
                    <a:pt x="415671" y="846353"/>
                  </a:lnTo>
                  <a:lnTo>
                    <a:pt x="536143" y="876439"/>
                  </a:lnTo>
                  <a:lnTo>
                    <a:pt x="1036320" y="566077"/>
                  </a:lnTo>
                  <a:close/>
                </a:path>
              </a:pathLst>
            </a:custGeom>
            <a:solidFill>
              <a:srgbClr val="FBE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77445" y="8762542"/>
              <a:ext cx="1146810" cy="1094105"/>
            </a:xfrm>
            <a:custGeom>
              <a:avLst/>
              <a:gdLst/>
              <a:ahLst/>
              <a:cxnLst/>
              <a:rect l="l" t="t" r="r" b="b"/>
              <a:pathLst>
                <a:path w="1146809" h="1094104">
                  <a:moveTo>
                    <a:pt x="874979" y="495490"/>
                  </a:moveTo>
                  <a:lnTo>
                    <a:pt x="869480" y="490270"/>
                  </a:lnTo>
                  <a:lnTo>
                    <a:pt x="860310" y="486651"/>
                  </a:lnTo>
                  <a:lnTo>
                    <a:pt x="849452" y="483501"/>
                  </a:lnTo>
                  <a:lnTo>
                    <a:pt x="837526" y="479755"/>
                  </a:lnTo>
                  <a:lnTo>
                    <a:pt x="828103" y="477354"/>
                  </a:lnTo>
                  <a:lnTo>
                    <a:pt x="821372" y="477570"/>
                  </a:lnTo>
                  <a:lnTo>
                    <a:pt x="817575" y="481685"/>
                  </a:lnTo>
                  <a:lnTo>
                    <a:pt x="817067" y="486346"/>
                  </a:lnTo>
                  <a:lnTo>
                    <a:pt x="819848" y="490715"/>
                  </a:lnTo>
                  <a:lnTo>
                    <a:pt x="827189" y="495058"/>
                  </a:lnTo>
                  <a:lnTo>
                    <a:pt x="840333" y="499643"/>
                  </a:lnTo>
                  <a:lnTo>
                    <a:pt x="836676" y="527570"/>
                  </a:lnTo>
                  <a:lnTo>
                    <a:pt x="823252" y="566458"/>
                  </a:lnTo>
                  <a:lnTo>
                    <a:pt x="793737" y="604926"/>
                  </a:lnTo>
                  <a:lnTo>
                    <a:pt x="741781" y="631571"/>
                  </a:lnTo>
                  <a:lnTo>
                    <a:pt x="685533" y="635190"/>
                  </a:lnTo>
                  <a:lnTo>
                    <a:pt x="642226" y="620166"/>
                  </a:lnTo>
                  <a:lnTo>
                    <a:pt x="611555" y="596658"/>
                  </a:lnTo>
                  <a:lnTo>
                    <a:pt x="593229" y="574802"/>
                  </a:lnTo>
                  <a:lnTo>
                    <a:pt x="601395" y="566585"/>
                  </a:lnTo>
                  <a:lnTo>
                    <a:pt x="605243" y="560463"/>
                  </a:lnTo>
                  <a:lnTo>
                    <a:pt x="605612" y="555815"/>
                  </a:lnTo>
                  <a:lnTo>
                    <a:pt x="603300" y="552043"/>
                  </a:lnTo>
                  <a:lnTo>
                    <a:pt x="598119" y="549871"/>
                  </a:lnTo>
                  <a:lnTo>
                    <a:pt x="591870" y="552424"/>
                  </a:lnTo>
                  <a:lnTo>
                    <a:pt x="584225" y="558457"/>
                  </a:lnTo>
                  <a:lnTo>
                    <a:pt x="574890" y="566712"/>
                  </a:lnTo>
                  <a:lnTo>
                    <a:pt x="566280" y="574001"/>
                  </a:lnTo>
                  <a:lnTo>
                    <a:pt x="559384" y="581050"/>
                  </a:lnTo>
                  <a:lnTo>
                    <a:pt x="556514" y="588060"/>
                  </a:lnTo>
                  <a:lnTo>
                    <a:pt x="559955" y="595261"/>
                  </a:lnTo>
                  <a:lnTo>
                    <a:pt x="563803" y="596798"/>
                  </a:lnTo>
                  <a:lnTo>
                    <a:pt x="568528" y="595223"/>
                  </a:lnTo>
                  <a:lnTo>
                    <a:pt x="573938" y="591439"/>
                  </a:lnTo>
                  <a:lnTo>
                    <a:pt x="579869" y="586359"/>
                  </a:lnTo>
                  <a:lnTo>
                    <a:pt x="603377" y="611797"/>
                  </a:lnTo>
                  <a:lnTo>
                    <a:pt x="641477" y="641540"/>
                  </a:lnTo>
                  <a:lnTo>
                    <a:pt x="691235" y="662114"/>
                  </a:lnTo>
                  <a:lnTo>
                    <a:pt x="749757" y="660069"/>
                  </a:lnTo>
                  <a:lnTo>
                    <a:pt x="806005" y="628561"/>
                  </a:lnTo>
                  <a:lnTo>
                    <a:pt x="837552" y="583539"/>
                  </a:lnTo>
                  <a:lnTo>
                    <a:pt x="851484" y="537781"/>
                  </a:lnTo>
                  <a:lnTo>
                    <a:pt x="854887" y="504075"/>
                  </a:lnTo>
                  <a:lnTo>
                    <a:pt x="864425" y="507009"/>
                  </a:lnTo>
                  <a:lnTo>
                    <a:pt x="872705" y="509054"/>
                  </a:lnTo>
                  <a:lnTo>
                    <a:pt x="874776" y="503440"/>
                  </a:lnTo>
                  <a:lnTo>
                    <a:pt x="874979" y="495490"/>
                  </a:lnTo>
                  <a:close/>
                </a:path>
                <a:path w="1146809" h="1094104">
                  <a:moveTo>
                    <a:pt x="1146784" y="546722"/>
                  </a:moveTo>
                  <a:lnTo>
                    <a:pt x="1139532" y="501256"/>
                  </a:lnTo>
                  <a:lnTo>
                    <a:pt x="1118298" y="459130"/>
                  </a:lnTo>
                  <a:lnTo>
                    <a:pt x="1090853" y="428663"/>
                  </a:lnTo>
                  <a:lnTo>
                    <a:pt x="1055458" y="403402"/>
                  </a:lnTo>
                  <a:lnTo>
                    <a:pt x="1048639" y="399491"/>
                  </a:lnTo>
                  <a:lnTo>
                    <a:pt x="1048639" y="546722"/>
                  </a:lnTo>
                  <a:lnTo>
                    <a:pt x="1038136" y="577748"/>
                  </a:lnTo>
                  <a:lnTo>
                    <a:pt x="1006589" y="604989"/>
                  </a:lnTo>
                  <a:lnTo>
                    <a:pt x="589610" y="844181"/>
                  </a:lnTo>
                  <a:lnTo>
                    <a:pt x="544525" y="857859"/>
                  </a:lnTo>
                  <a:lnTo>
                    <a:pt x="521601" y="852982"/>
                  </a:lnTo>
                  <a:lnTo>
                    <a:pt x="503783" y="838796"/>
                  </a:lnTo>
                  <a:lnTo>
                    <a:pt x="492226" y="815987"/>
                  </a:lnTo>
                  <a:lnTo>
                    <a:pt x="488111" y="785241"/>
                  </a:lnTo>
                  <a:lnTo>
                    <a:pt x="488111" y="730783"/>
                  </a:lnTo>
                  <a:lnTo>
                    <a:pt x="488111" y="378117"/>
                  </a:lnTo>
                  <a:lnTo>
                    <a:pt x="488111" y="308178"/>
                  </a:lnTo>
                  <a:lnTo>
                    <a:pt x="492226" y="277482"/>
                  </a:lnTo>
                  <a:lnTo>
                    <a:pt x="503770" y="254711"/>
                  </a:lnTo>
                  <a:lnTo>
                    <a:pt x="521576" y="240538"/>
                  </a:lnTo>
                  <a:lnTo>
                    <a:pt x="544449" y="235661"/>
                  </a:lnTo>
                  <a:lnTo>
                    <a:pt x="554977" y="236499"/>
                  </a:lnTo>
                  <a:lnTo>
                    <a:pt x="1006589" y="488429"/>
                  </a:lnTo>
                  <a:lnTo>
                    <a:pt x="1038136" y="515696"/>
                  </a:lnTo>
                  <a:lnTo>
                    <a:pt x="1048639" y="546722"/>
                  </a:lnTo>
                  <a:lnTo>
                    <a:pt x="1048639" y="399491"/>
                  </a:lnTo>
                  <a:lnTo>
                    <a:pt x="974382" y="356895"/>
                  </a:lnTo>
                  <a:lnTo>
                    <a:pt x="974382" y="300570"/>
                  </a:lnTo>
                  <a:lnTo>
                    <a:pt x="974382" y="98132"/>
                  </a:lnTo>
                  <a:lnTo>
                    <a:pt x="974382" y="0"/>
                  </a:lnTo>
                  <a:lnTo>
                    <a:pt x="876211" y="0"/>
                  </a:lnTo>
                  <a:lnTo>
                    <a:pt x="876211" y="98132"/>
                  </a:lnTo>
                  <a:lnTo>
                    <a:pt x="876211" y="300570"/>
                  </a:lnTo>
                  <a:lnTo>
                    <a:pt x="762876" y="235661"/>
                  </a:lnTo>
                  <a:lnTo>
                    <a:pt x="717118" y="209423"/>
                  </a:lnTo>
                  <a:lnTo>
                    <a:pt x="740676" y="164731"/>
                  </a:lnTo>
                  <a:lnTo>
                    <a:pt x="745236" y="160210"/>
                  </a:lnTo>
                  <a:lnTo>
                    <a:pt x="776262" y="129501"/>
                  </a:lnTo>
                  <a:lnTo>
                    <a:pt x="821232" y="106426"/>
                  </a:lnTo>
                  <a:lnTo>
                    <a:pt x="872947" y="98132"/>
                  </a:lnTo>
                  <a:lnTo>
                    <a:pt x="876211" y="98132"/>
                  </a:lnTo>
                  <a:lnTo>
                    <a:pt x="876211" y="0"/>
                  </a:lnTo>
                  <a:lnTo>
                    <a:pt x="872947" y="0"/>
                  </a:lnTo>
                  <a:lnTo>
                    <a:pt x="846582" y="1308"/>
                  </a:lnTo>
                  <a:lnTo>
                    <a:pt x="795337" y="11658"/>
                  </a:lnTo>
                  <a:lnTo>
                    <a:pt x="747763" y="31661"/>
                  </a:lnTo>
                  <a:lnTo>
                    <a:pt x="705942" y="59855"/>
                  </a:lnTo>
                  <a:lnTo>
                    <a:pt x="670064" y="95707"/>
                  </a:lnTo>
                  <a:lnTo>
                    <a:pt x="641870" y="137502"/>
                  </a:lnTo>
                  <a:lnTo>
                    <a:pt x="630936" y="160210"/>
                  </a:lnTo>
                  <a:lnTo>
                    <a:pt x="609473" y="150329"/>
                  </a:lnTo>
                  <a:lnTo>
                    <a:pt x="587870" y="143230"/>
                  </a:lnTo>
                  <a:lnTo>
                    <a:pt x="566166" y="138938"/>
                  </a:lnTo>
                  <a:lnTo>
                    <a:pt x="544449" y="137502"/>
                  </a:lnTo>
                  <a:lnTo>
                    <a:pt x="527545" y="138404"/>
                  </a:lnTo>
                  <a:lnTo>
                    <a:pt x="479882" y="151701"/>
                  </a:lnTo>
                  <a:lnTo>
                    <a:pt x="438531" y="180657"/>
                  </a:lnTo>
                  <a:lnTo>
                    <a:pt x="411022" y="217868"/>
                  </a:lnTo>
                  <a:lnTo>
                    <a:pt x="392315" y="275666"/>
                  </a:lnTo>
                  <a:lnTo>
                    <a:pt x="389928" y="308178"/>
                  </a:lnTo>
                  <a:lnTo>
                    <a:pt x="389928" y="378117"/>
                  </a:lnTo>
                  <a:lnTo>
                    <a:pt x="389928" y="476250"/>
                  </a:lnTo>
                  <a:lnTo>
                    <a:pt x="389928" y="632650"/>
                  </a:lnTo>
                  <a:lnTo>
                    <a:pt x="267335" y="632650"/>
                  </a:lnTo>
                  <a:lnTo>
                    <a:pt x="267335" y="826122"/>
                  </a:lnTo>
                  <a:lnTo>
                    <a:pt x="261289" y="871118"/>
                  </a:lnTo>
                  <a:lnTo>
                    <a:pt x="244246" y="911555"/>
                  </a:lnTo>
                  <a:lnTo>
                    <a:pt x="217792" y="945832"/>
                  </a:lnTo>
                  <a:lnTo>
                    <a:pt x="183553" y="972312"/>
                  </a:lnTo>
                  <a:lnTo>
                    <a:pt x="143129" y="989380"/>
                  </a:lnTo>
                  <a:lnTo>
                    <a:pt x="98132" y="995426"/>
                  </a:lnTo>
                  <a:lnTo>
                    <a:pt x="98132" y="267322"/>
                  </a:lnTo>
                  <a:lnTo>
                    <a:pt x="104178" y="222338"/>
                  </a:lnTo>
                  <a:lnTo>
                    <a:pt x="121246" y="181927"/>
                  </a:lnTo>
                  <a:lnTo>
                    <a:pt x="147713" y="147688"/>
                  </a:lnTo>
                  <a:lnTo>
                    <a:pt x="181965" y="121234"/>
                  </a:lnTo>
                  <a:lnTo>
                    <a:pt x="222377" y="104178"/>
                  </a:lnTo>
                  <a:lnTo>
                    <a:pt x="267335" y="98132"/>
                  </a:lnTo>
                  <a:lnTo>
                    <a:pt x="267335" y="476250"/>
                  </a:lnTo>
                  <a:lnTo>
                    <a:pt x="389928" y="476250"/>
                  </a:lnTo>
                  <a:lnTo>
                    <a:pt x="389928" y="378117"/>
                  </a:lnTo>
                  <a:lnTo>
                    <a:pt x="365544" y="378117"/>
                  </a:lnTo>
                  <a:lnTo>
                    <a:pt x="365544" y="98132"/>
                  </a:lnTo>
                  <a:lnTo>
                    <a:pt x="365544" y="0"/>
                  </a:lnTo>
                  <a:lnTo>
                    <a:pt x="267335" y="0"/>
                  </a:lnTo>
                  <a:lnTo>
                    <a:pt x="214160" y="5283"/>
                  </a:lnTo>
                  <a:lnTo>
                    <a:pt x="163271" y="21043"/>
                  </a:lnTo>
                  <a:lnTo>
                    <a:pt x="118033" y="45542"/>
                  </a:lnTo>
                  <a:lnTo>
                    <a:pt x="78295" y="78320"/>
                  </a:lnTo>
                  <a:lnTo>
                    <a:pt x="45516" y="118046"/>
                  </a:lnTo>
                  <a:lnTo>
                    <a:pt x="21082" y="163245"/>
                  </a:lnTo>
                  <a:lnTo>
                    <a:pt x="5283" y="214147"/>
                  </a:lnTo>
                  <a:lnTo>
                    <a:pt x="0" y="267322"/>
                  </a:lnTo>
                  <a:lnTo>
                    <a:pt x="0" y="1093520"/>
                  </a:lnTo>
                  <a:lnTo>
                    <a:pt x="98132" y="1093520"/>
                  </a:lnTo>
                  <a:lnTo>
                    <a:pt x="124968" y="1092200"/>
                  </a:lnTo>
                  <a:lnTo>
                    <a:pt x="177114" y="1081671"/>
                  </a:lnTo>
                  <a:lnTo>
                    <a:pt x="225526" y="1061313"/>
                  </a:lnTo>
                  <a:lnTo>
                    <a:pt x="268071" y="1032637"/>
                  </a:lnTo>
                  <a:lnTo>
                    <a:pt x="304596" y="996111"/>
                  </a:lnTo>
                  <a:lnTo>
                    <a:pt x="333260" y="953541"/>
                  </a:lnTo>
                  <a:lnTo>
                    <a:pt x="353618" y="905154"/>
                  </a:lnTo>
                  <a:lnTo>
                    <a:pt x="364210" y="852982"/>
                  </a:lnTo>
                  <a:lnTo>
                    <a:pt x="365544" y="826122"/>
                  </a:lnTo>
                  <a:lnTo>
                    <a:pt x="365544" y="730783"/>
                  </a:lnTo>
                  <a:lnTo>
                    <a:pt x="389928" y="730783"/>
                  </a:lnTo>
                  <a:lnTo>
                    <a:pt x="389928" y="785241"/>
                  </a:lnTo>
                  <a:lnTo>
                    <a:pt x="392328" y="817816"/>
                  </a:lnTo>
                  <a:lnTo>
                    <a:pt x="411073" y="875652"/>
                  </a:lnTo>
                  <a:lnTo>
                    <a:pt x="438581" y="912876"/>
                  </a:lnTo>
                  <a:lnTo>
                    <a:pt x="479945" y="941832"/>
                  </a:lnTo>
                  <a:lnTo>
                    <a:pt x="527634" y="955103"/>
                  </a:lnTo>
                  <a:lnTo>
                    <a:pt x="544525" y="955992"/>
                  </a:lnTo>
                  <a:lnTo>
                    <a:pt x="560946" y="955179"/>
                  </a:lnTo>
                  <a:lnTo>
                    <a:pt x="577380" y="952728"/>
                  </a:lnTo>
                  <a:lnTo>
                    <a:pt x="593788" y="948664"/>
                  </a:lnTo>
                  <a:lnTo>
                    <a:pt x="610133" y="943000"/>
                  </a:lnTo>
                  <a:lnTo>
                    <a:pt x="760399" y="857859"/>
                  </a:lnTo>
                  <a:lnTo>
                    <a:pt x="769010" y="852982"/>
                  </a:lnTo>
                  <a:lnTo>
                    <a:pt x="1055395" y="690143"/>
                  </a:lnTo>
                  <a:lnTo>
                    <a:pt x="1090841" y="664895"/>
                  </a:lnTo>
                  <a:lnTo>
                    <a:pt x="1118298" y="634339"/>
                  </a:lnTo>
                  <a:lnTo>
                    <a:pt x="1139520" y="592264"/>
                  </a:lnTo>
                  <a:lnTo>
                    <a:pt x="1144955" y="569785"/>
                  </a:lnTo>
                  <a:lnTo>
                    <a:pt x="1146784" y="546722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474278" y="9094364"/>
            <a:ext cx="56515" cy="116839"/>
          </a:xfrm>
          <a:custGeom>
            <a:avLst/>
            <a:gdLst/>
            <a:ahLst/>
            <a:cxnLst/>
            <a:rect l="l" t="t" r="r" b="b"/>
            <a:pathLst>
              <a:path w="56515" h="116840">
                <a:moveTo>
                  <a:pt x="0" y="116840"/>
                </a:moveTo>
                <a:lnTo>
                  <a:pt x="56388" y="116840"/>
                </a:lnTo>
                <a:lnTo>
                  <a:pt x="56388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74267" y="8936888"/>
            <a:ext cx="222885" cy="274320"/>
          </a:xfrm>
          <a:custGeom>
            <a:avLst/>
            <a:gdLst/>
            <a:ahLst/>
            <a:cxnLst/>
            <a:rect l="l" t="t" r="r" b="b"/>
            <a:pathLst>
              <a:path w="222884" h="274320">
                <a:moveTo>
                  <a:pt x="222859" y="0"/>
                </a:moveTo>
                <a:lnTo>
                  <a:pt x="166433" y="0"/>
                </a:lnTo>
                <a:lnTo>
                  <a:pt x="166433" y="111760"/>
                </a:lnTo>
                <a:lnTo>
                  <a:pt x="56388" y="111760"/>
                </a:lnTo>
                <a:lnTo>
                  <a:pt x="56388" y="0"/>
                </a:lnTo>
                <a:lnTo>
                  <a:pt x="0" y="0"/>
                </a:lnTo>
                <a:lnTo>
                  <a:pt x="0" y="111760"/>
                </a:lnTo>
                <a:lnTo>
                  <a:pt x="0" y="157480"/>
                </a:lnTo>
                <a:lnTo>
                  <a:pt x="166433" y="157480"/>
                </a:lnTo>
                <a:lnTo>
                  <a:pt x="166433" y="274320"/>
                </a:lnTo>
                <a:lnTo>
                  <a:pt x="222859" y="274320"/>
                </a:lnTo>
                <a:lnTo>
                  <a:pt x="222859" y="157480"/>
                </a:lnTo>
                <a:lnTo>
                  <a:pt x="222859" y="111760"/>
                </a:lnTo>
                <a:lnTo>
                  <a:pt x="222859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9156" y="8937382"/>
            <a:ext cx="257175" cy="274320"/>
          </a:xfrm>
          <a:custGeom>
            <a:avLst/>
            <a:gdLst/>
            <a:ahLst/>
            <a:cxnLst/>
            <a:rect l="l" t="t" r="r" b="b"/>
            <a:pathLst>
              <a:path w="257175" h="274320">
                <a:moveTo>
                  <a:pt x="154228" y="0"/>
                </a:moveTo>
                <a:lnTo>
                  <a:pt x="101942" y="0"/>
                </a:lnTo>
                <a:lnTo>
                  <a:pt x="0" y="273824"/>
                </a:lnTo>
                <a:lnTo>
                  <a:pt x="59994" y="273824"/>
                </a:lnTo>
                <a:lnTo>
                  <a:pt x="78778" y="217398"/>
                </a:lnTo>
                <a:lnTo>
                  <a:pt x="235618" y="217398"/>
                </a:lnTo>
                <a:lnTo>
                  <a:pt x="218497" y="171665"/>
                </a:lnTo>
                <a:lnTo>
                  <a:pt x="93992" y="171665"/>
                </a:lnTo>
                <a:lnTo>
                  <a:pt x="128041" y="69202"/>
                </a:lnTo>
                <a:lnTo>
                  <a:pt x="180136" y="69202"/>
                </a:lnTo>
                <a:lnTo>
                  <a:pt x="154228" y="0"/>
                </a:lnTo>
                <a:close/>
              </a:path>
              <a:path w="257175" h="274320">
                <a:moveTo>
                  <a:pt x="235618" y="217398"/>
                </a:moveTo>
                <a:lnTo>
                  <a:pt x="177723" y="217398"/>
                </a:lnTo>
                <a:lnTo>
                  <a:pt x="196748" y="273824"/>
                </a:lnTo>
                <a:lnTo>
                  <a:pt x="256743" y="273824"/>
                </a:lnTo>
                <a:lnTo>
                  <a:pt x="235618" y="217398"/>
                </a:lnTo>
                <a:close/>
              </a:path>
              <a:path w="257175" h="274320">
                <a:moveTo>
                  <a:pt x="180136" y="69202"/>
                </a:moveTo>
                <a:lnTo>
                  <a:pt x="128041" y="69202"/>
                </a:lnTo>
                <a:lnTo>
                  <a:pt x="162509" y="171665"/>
                </a:lnTo>
                <a:lnTo>
                  <a:pt x="218497" y="171665"/>
                </a:lnTo>
                <a:lnTo>
                  <a:pt x="180136" y="69202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3920" y="8937386"/>
            <a:ext cx="210185" cy="274320"/>
          </a:xfrm>
          <a:custGeom>
            <a:avLst/>
            <a:gdLst/>
            <a:ahLst/>
            <a:cxnLst/>
            <a:rect l="l" t="t" r="r" b="b"/>
            <a:pathLst>
              <a:path w="210184" h="274320">
                <a:moveTo>
                  <a:pt x="106806" y="0"/>
                </a:moveTo>
                <a:lnTo>
                  <a:pt x="0" y="0"/>
                </a:lnTo>
                <a:lnTo>
                  <a:pt x="0" y="273812"/>
                </a:lnTo>
                <a:lnTo>
                  <a:pt x="56438" y="273812"/>
                </a:lnTo>
                <a:lnTo>
                  <a:pt x="56438" y="177317"/>
                </a:lnTo>
                <a:lnTo>
                  <a:pt x="105841" y="177317"/>
                </a:lnTo>
                <a:lnTo>
                  <a:pt x="149291" y="171523"/>
                </a:lnTo>
                <a:lnTo>
                  <a:pt x="194223" y="141453"/>
                </a:lnTo>
                <a:lnTo>
                  <a:pt x="199909" y="131648"/>
                </a:lnTo>
                <a:lnTo>
                  <a:pt x="56438" y="131648"/>
                </a:lnTo>
                <a:lnTo>
                  <a:pt x="56438" y="45618"/>
                </a:lnTo>
                <a:lnTo>
                  <a:pt x="198259" y="45618"/>
                </a:lnTo>
                <a:lnTo>
                  <a:pt x="197091" y="43345"/>
                </a:lnTo>
                <a:lnTo>
                  <a:pt x="161074" y="11264"/>
                </a:lnTo>
                <a:lnTo>
                  <a:pt x="121794" y="701"/>
                </a:lnTo>
                <a:lnTo>
                  <a:pt x="106806" y="0"/>
                </a:lnTo>
                <a:close/>
              </a:path>
              <a:path w="210184" h="274320">
                <a:moveTo>
                  <a:pt x="198259" y="45618"/>
                </a:moveTo>
                <a:lnTo>
                  <a:pt x="108153" y="45618"/>
                </a:lnTo>
                <a:lnTo>
                  <a:pt x="118024" y="46597"/>
                </a:lnTo>
                <a:lnTo>
                  <a:pt x="126760" y="49060"/>
                </a:lnTo>
                <a:lnTo>
                  <a:pt x="152001" y="81403"/>
                </a:lnTo>
                <a:lnTo>
                  <a:pt x="152742" y="90995"/>
                </a:lnTo>
                <a:lnTo>
                  <a:pt x="152003" y="100232"/>
                </a:lnTo>
                <a:lnTo>
                  <a:pt x="126553" y="128995"/>
                </a:lnTo>
                <a:lnTo>
                  <a:pt x="106806" y="131648"/>
                </a:lnTo>
                <a:lnTo>
                  <a:pt x="199909" y="131648"/>
                </a:lnTo>
                <a:lnTo>
                  <a:pt x="202812" y="126641"/>
                </a:lnTo>
                <a:lnTo>
                  <a:pt x="207954" y="109700"/>
                </a:lnTo>
                <a:lnTo>
                  <a:pt x="209664" y="90639"/>
                </a:lnTo>
                <a:lnTo>
                  <a:pt x="208883" y="77745"/>
                </a:lnTo>
                <a:lnTo>
                  <a:pt x="206535" y="65554"/>
                </a:lnTo>
                <a:lnTo>
                  <a:pt x="202608" y="54081"/>
                </a:lnTo>
                <a:lnTo>
                  <a:pt x="198259" y="45618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4889" y="8937386"/>
            <a:ext cx="210185" cy="274320"/>
          </a:xfrm>
          <a:custGeom>
            <a:avLst/>
            <a:gdLst/>
            <a:ahLst/>
            <a:cxnLst/>
            <a:rect l="l" t="t" r="r" b="b"/>
            <a:pathLst>
              <a:path w="210184" h="274320">
                <a:moveTo>
                  <a:pt x="106756" y="0"/>
                </a:moveTo>
                <a:lnTo>
                  <a:pt x="0" y="0"/>
                </a:lnTo>
                <a:lnTo>
                  <a:pt x="0" y="273812"/>
                </a:lnTo>
                <a:lnTo>
                  <a:pt x="56337" y="273812"/>
                </a:lnTo>
                <a:lnTo>
                  <a:pt x="56337" y="177317"/>
                </a:lnTo>
                <a:lnTo>
                  <a:pt x="105841" y="177317"/>
                </a:lnTo>
                <a:lnTo>
                  <a:pt x="149264" y="171523"/>
                </a:lnTo>
                <a:lnTo>
                  <a:pt x="194151" y="141453"/>
                </a:lnTo>
                <a:lnTo>
                  <a:pt x="199850" y="131648"/>
                </a:lnTo>
                <a:lnTo>
                  <a:pt x="56337" y="131648"/>
                </a:lnTo>
                <a:lnTo>
                  <a:pt x="56337" y="45618"/>
                </a:lnTo>
                <a:lnTo>
                  <a:pt x="198209" y="45618"/>
                </a:lnTo>
                <a:lnTo>
                  <a:pt x="197040" y="43345"/>
                </a:lnTo>
                <a:lnTo>
                  <a:pt x="161023" y="11264"/>
                </a:lnTo>
                <a:lnTo>
                  <a:pt x="121714" y="701"/>
                </a:lnTo>
                <a:lnTo>
                  <a:pt x="106756" y="0"/>
                </a:lnTo>
                <a:close/>
              </a:path>
              <a:path w="210184" h="274320">
                <a:moveTo>
                  <a:pt x="198209" y="45618"/>
                </a:moveTo>
                <a:lnTo>
                  <a:pt x="108102" y="45618"/>
                </a:lnTo>
                <a:lnTo>
                  <a:pt x="117973" y="46597"/>
                </a:lnTo>
                <a:lnTo>
                  <a:pt x="126709" y="49060"/>
                </a:lnTo>
                <a:lnTo>
                  <a:pt x="151900" y="81403"/>
                </a:lnTo>
                <a:lnTo>
                  <a:pt x="152641" y="90995"/>
                </a:lnTo>
                <a:lnTo>
                  <a:pt x="151902" y="100232"/>
                </a:lnTo>
                <a:lnTo>
                  <a:pt x="126515" y="128995"/>
                </a:lnTo>
                <a:lnTo>
                  <a:pt x="106756" y="131648"/>
                </a:lnTo>
                <a:lnTo>
                  <a:pt x="199850" y="131648"/>
                </a:lnTo>
                <a:lnTo>
                  <a:pt x="202760" y="126641"/>
                </a:lnTo>
                <a:lnTo>
                  <a:pt x="207928" y="109700"/>
                </a:lnTo>
                <a:lnTo>
                  <a:pt x="209651" y="90639"/>
                </a:lnTo>
                <a:lnTo>
                  <a:pt x="208865" y="77745"/>
                </a:lnTo>
                <a:lnTo>
                  <a:pt x="206503" y="65554"/>
                </a:lnTo>
                <a:lnTo>
                  <a:pt x="202563" y="54081"/>
                </a:lnTo>
                <a:lnTo>
                  <a:pt x="198209" y="45618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51683" y="8937386"/>
            <a:ext cx="237490" cy="274320"/>
          </a:xfrm>
          <a:custGeom>
            <a:avLst/>
            <a:gdLst/>
            <a:ahLst/>
            <a:cxnLst/>
            <a:rect l="l" t="t" r="r" b="b"/>
            <a:pathLst>
              <a:path w="237490" h="274320">
                <a:moveTo>
                  <a:pt x="237147" y="0"/>
                </a:moveTo>
                <a:lnTo>
                  <a:pt x="175513" y="0"/>
                </a:lnTo>
                <a:lnTo>
                  <a:pt x="118452" y="123342"/>
                </a:lnTo>
                <a:lnTo>
                  <a:pt x="61874" y="0"/>
                </a:lnTo>
                <a:lnTo>
                  <a:pt x="0" y="0"/>
                </a:lnTo>
                <a:lnTo>
                  <a:pt x="89903" y="174510"/>
                </a:lnTo>
                <a:lnTo>
                  <a:pt x="89903" y="273812"/>
                </a:lnTo>
                <a:lnTo>
                  <a:pt x="147243" y="273812"/>
                </a:lnTo>
                <a:lnTo>
                  <a:pt x="147243" y="174510"/>
                </a:lnTo>
                <a:lnTo>
                  <a:pt x="237147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1909" y="9341091"/>
            <a:ext cx="250825" cy="335915"/>
          </a:xfrm>
          <a:custGeom>
            <a:avLst/>
            <a:gdLst/>
            <a:ahLst/>
            <a:cxnLst/>
            <a:rect l="l" t="t" r="r" b="b"/>
            <a:pathLst>
              <a:path w="250825" h="335915">
                <a:moveTo>
                  <a:pt x="130467" y="0"/>
                </a:moveTo>
                <a:lnTo>
                  <a:pt x="82205" y="6568"/>
                </a:lnTo>
                <a:lnTo>
                  <a:pt x="43181" y="25620"/>
                </a:lnTo>
                <a:lnTo>
                  <a:pt x="18479" y="54789"/>
                </a:lnTo>
                <a:lnTo>
                  <a:pt x="10083" y="91249"/>
                </a:lnTo>
                <a:lnTo>
                  <a:pt x="13556" y="115394"/>
                </a:lnTo>
                <a:lnTo>
                  <a:pt x="41362" y="155887"/>
                </a:lnTo>
                <a:lnTo>
                  <a:pt x="76808" y="177730"/>
                </a:lnTo>
                <a:lnTo>
                  <a:pt x="137225" y="200109"/>
                </a:lnTo>
                <a:lnTo>
                  <a:pt x="150672" y="205562"/>
                </a:lnTo>
                <a:lnTo>
                  <a:pt x="182115" y="236308"/>
                </a:lnTo>
                <a:lnTo>
                  <a:pt x="182956" y="245313"/>
                </a:lnTo>
                <a:lnTo>
                  <a:pt x="182115" y="253546"/>
                </a:lnTo>
                <a:lnTo>
                  <a:pt x="153417" y="279844"/>
                </a:lnTo>
                <a:lnTo>
                  <a:pt x="132041" y="282295"/>
                </a:lnTo>
                <a:lnTo>
                  <a:pt x="103817" y="278918"/>
                </a:lnTo>
                <a:lnTo>
                  <a:pt x="83651" y="268782"/>
                </a:lnTo>
                <a:lnTo>
                  <a:pt x="71548" y="251884"/>
                </a:lnTo>
                <a:lnTo>
                  <a:pt x="67513" y="228218"/>
                </a:lnTo>
                <a:lnTo>
                  <a:pt x="0" y="228218"/>
                </a:lnTo>
                <a:lnTo>
                  <a:pt x="9177" y="271369"/>
                </a:lnTo>
                <a:lnTo>
                  <a:pt x="36188" y="305303"/>
                </a:lnTo>
                <a:lnTo>
                  <a:pt x="79342" y="327694"/>
                </a:lnTo>
                <a:lnTo>
                  <a:pt x="132041" y="335457"/>
                </a:lnTo>
                <a:lnTo>
                  <a:pt x="157784" y="333950"/>
                </a:lnTo>
                <a:lnTo>
                  <a:pt x="200936" y="321886"/>
                </a:lnTo>
                <a:lnTo>
                  <a:pt x="232391" y="298130"/>
                </a:lnTo>
                <a:lnTo>
                  <a:pt x="250431" y="244881"/>
                </a:lnTo>
                <a:lnTo>
                  <a:pt x="248796" y="226597"/>
                </a:lnTo>
                <a:lnTo>
                  <a:pt x="224193" y="181127"/>
                </a:lnTo>
                <a:lnTo>
                  <a:pt x="190180" y="157668"/>
                </a:lnTo>
                <a:lnTo>
                  <a:pt x="140538" y="138315"/>
                </a:lnTo>
                <a:lnTo>
                  <a:pt x="125917" y="133554"/>
                </a:lnTo>
                <a:lnTo>
                  <a:pt x="113185" y="128600"/>
                </a:lnTo>
                <a:lnTo>
                  <a:pt x="81378" y="106168"/>
                </a:lnTo>
                <a:lnTo>
                  <a:pt x="77381" y="91566"/>
                </a:lnTo>
                <a:lnTo>
                  <a:pt x="78228" y="83412"/>
                </a:lnTo>
                <a:lnTo>
                  <a:pt x="107457" y="56232"/>
                </a:lnTo>
                <a:lnTo>
                  <a:pt x="129362" y="53644"/>
                </a:lnTo>
                <a:lnTo>
                  <a:pt x="141431" y="54417"/>
                </a:lnTo>
                <a:lnTo>
                  <a:pt x="175230" y="72903"/>
                </a:lnTo>
                <a:lnTo>
                  <a:pt x="183197" y="100901"/>
                </a:lnTo>
                <a:lnTo>
                  <a:pt x="250431" y="100901"/>
                </a:lnTo>
                <a:lnTo>
                  <a:pt x="241923" y="60382"/>
                </a:lnTo>
                <a:lnTo>
                  <a:pt x="217098" y="27974"/>
                </a:lnTo>
                <a:lnTo>
                  <a:pt x="178676" y="7141"/>
                </a:lnTo>
                <a:lnTo>
                  <a:pt x="147500" y="794"/>
                </a:lnTo>
                <a:lnTo>
                  <a:pt x="130467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58011" y="9346171"/>
            <a:ext cx="210185" cy="326390"/>
          </a:xfrm>
          <a:custGeom>
            <a:avLst/>
            <a:gdLst/>
            <a:ahLst/>
            <a:cxnLst/>
            <a:rect l="l" t="t" r="r" b="b"/>
            <a:pathLst>
              <a:path w="210184" h="326390">
                <a:moveTo>
                  <a:pt x="210096" y="271780"/>
                </a:moveTo>
                <a:lnTo>
                  <a:pt x="67271" y="271780"/>
                </a:lnTo>
                <a:lnTo>
                  <a:pt x="67271" y="0"/>
                </a:lnTo>
                <a:lnTo>
                  <a:pt x="0" y="0"/>
                </a:lnTo>
                <a:lnTo>
                  <a:pt x="0" y="271780"/>
                </a:lnTo>
                <a:lnTo>
                  <a:pt x="0" y="326390"/>
                </a:lnTo>
                <a:lnTo>
                  <a:pt x="210096" y="326390"/>
                </a:lnTo>
                <a:lnTo>
                  <a:pt x="210096" y="27178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1078" y="9345638"/>
            <a:ext cx="67310" cy="326390"/>
          </a:xfrm>
          <a:custGeom>
            <a:avLst/>
            <a:gdLst/>
            <a:ahLst/>
            <a:cxnLst/>
            <a:rect l="l" t="t" r="r" b="b"/>
            <a:pathLst>
              <a:path w="67309" h="326390">
                <a:moveTo>
                  <a:pt x="67271" y="0"/>
                </a:moveTo>
                <a:lnTo>
                  <a:pt x="0" y="0"/>
                </a:lnTo>
                <a:lnTo>
                  <a:pt x="0" y="326377"/>
                </a:lnTo>
                <a:lnTo>
                  <a:pt x="67271" y="326377"/>
                </a:lnTo>
                <a:lnTo>
                  <a:pt x="67271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60830" y="9345648"/>
            <a:ext cx="249554" cy="326390"/>
          </a:xfrm>
          <a:custGeom>
            <a:avLst/>
            <a:gdLst/>
            <a:ahLst/>
            <a:cxnLst/>
            <a:rect l="l" t="t" r="r" b="b"/>
            <a:pathLst>
              <a:path w="249554" h="326390">
                <a:moveTo>
                  <a:pt x="100444" y="0"/>
                </a:moveTo>
                <a:lnTo>
                  <a:pt x="0" y="0"/>
                </a:lnTo>
                <a:lnTo>
                  <a:pt x="0" y="326377"/>
                </a:lnTo>
                <a:lnTo>
                  <a:pt x="101117" y="326377"/>
                </a:lnTo>
                <a:lnTo>
                  <a:pt x="121966" y="325077"/>
                </a:lnTo>
                <a:lnTo>
                  <a:pt x="160424" y="315186"/>
                </a:lnTo>
                <a:lnTo>
                  <a:pt x="194099" y="295883"/>
                </a:lnTo>
                <a:lnTo>
                  <a:pt x="217263" y="272300"/>
                </a:lnTo>
                <a:lnTo>
                  <a:pt x="67221" y="272300"/>
                </a:lnTo>
                <a:lnTo>
                  <a:pt x="67221" y="54406"/>
                </a:lnTo>
                <a:lnTo>
                  <a:pt x="217305" y="54406"/>
                </a:lnTo>
                <a:lnTo>
                  <a:pt x="207687" y="42832"/>
                </a:lnTo>
                <a:lnTo>
                  <a:pt x="177444" y="19380"/>
                </a:lnTo>
                <a:lnTo>
                  <a:pt x="141201" y="4841"/>
                </a:lnTo>
                <a:lnTo>
                  <a:pt x="121380" y="1210"/>
                </a:lnTo>
                <a:lnTo>
                  <a:pt x="100444" y="0"/>
                </a:lnTo>
                <a:close/>
              </a:path>
              <a:path w="249554" h="326390">
                <a:moveTo>
                  <a:pt x="217305" y="54406"/>
                </a:moveTo>
                <a:lnTo>
                  <a:pt x="100444" y="54406"/>
                </a:lnTo>
                <a:lnTo>
                  <a:pt x="119083" y="56016"/>
                </a:lnTo>
                <a:lnTo>
                  <a:pt x="135347" y="60839"/>
                </a:lnTo>
                <a:lnTo>
                  <a:pt x="169794" y="94438"/>
                </a:lnTo>
                <a:lnTo>
                  <a:pt x="180104" y="132194"/>
                </a:lnTo>
                <a:lnTo>
                  <a:pt x="181394" y="155575"/>
                </a:lnTo>
                <a:lnTo>
                  <a:pt x="181394" y="172808"/>
                </a:lnTo>
                <a:lnTo>
                  <a:pt x="175842" y="215233"/>
                </a:lnTo>
                <a:lnTo>
                  <a:pt x="148505" y="257829"/>
                </a:lnTo>
                <a:lnTo>
                  <a:pt x="99771" y="272300"/>
                </a:lnTo>
                <a:lnTo>
                  <a:pt x="217263" y="272300"/>
                </a:lnTo>
                <a:lnTo>
                  <a:pt x="238998" y="233388"/>
                </a:lnTo>
                <a:lnTo>
                  <a:pt x="248320" y="192940"/>
                </a:lnTo>
                <a:lnTo>
                  <a:pt x="249471" y="155575"/>
                </a:lnTo>
                <a:lnTo>
                  <a:pt x="248293" y="133601"/>
                </a:lnTo>
                <a:lnTo>
                  <a:pt x="244733" y="112685"/>
                </a:lnTo>
                <a:lnTo>
                  <a:pt x="238789" y="92976"/>
                </a:lnTo>
                <a:lnTo>
                  <a:pt x="230454" y="74485"/>
                </a:lnTo>
                <a:lnTo>
                  <a:pt x="219997" y="57647"/>
                </a:lnTo>
                <a:lnTo>
                  <a:pt x="217305" y="54406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69388" y="9345129"/>
            <a:ext cx="219075" cy="326390"/>
          </a:xfrm>
          <a:custGeom>
            <a:avLst/>
            <a:gdLst/>
            <a:ahLst/>
            <a:cxnLst/>
            <a:rect l="l" t="t" r="r" b="b"/>
            <a:pathLst>
              <a:path w="219075" h="326390">
                <a:moveTo>
                  <a:pt x="218808" y="273050"/>
                </a:moveTo>
                <a:lnTo>
                  <a:pt x="67322" y="273050"/>
                </a:lnTo>
                <a:lnTo>
                  <a:pt x="67322" y="185420"/>
                </a:lnTo>
                <a:lnTo>
                  <a:pt x="196418" y="185420"/>
                </a:lnTo>
                <a:lnTo>
                  <a:pt x="196418" y="133350"/>
                </a:lnTo>
                <a:lnTo>
                  <a:pt x="67322" y="133350"/>
                </a:lnTo>
                <a:lnTo>
                  <a:pt x="67322" y="54610"/>
                </a:lnTo>
                <a:lnTo>
                  <a:pt x="218376" y="54610"/>
                </a:lnTo>
                <a:lnTo>
                  <a:pt x="218376" y="0"/>
                </a:lnTo>
                <a:lnTo>
                  <a:pt x="0" y="0"/>
                </a:lnTo>
                <a:lnTo>
                  <a:pt x="0" y="54610"/>
                </a:lnTo>
                <a:lnTo>
                  <a:pt x="0" y="133350"/>
                </a:lnTo>
                <a:lnTo>
                  <a:pt x="0" y="185420"/>
                </a:lnTo>
                <a:lnTo>
                  <a:pt x="0" y="273050"/>
                </a:lnTo>
                <a:lnTo>
                  <a:pt x="0" y="326390"/>
                </a:lnTo>
                <a:lnTo>
                  <a:pt x="218808" y="326390"/>
                </a:lnTo>
                <a:lnTo>
                  <a:pt x="218808" y="27305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34354" y="0"/>
            <a:ext cx="4126229" cy="1068705"/>
          </a:xfrm>
          <a:custGeom>
            <a:avLst/>
            <a:gdLst/>
            <a:ahLst/>
            <a:cxnLst/>
            <a:rect l="l" t="t" r="r" b="b"/>
            <a:pathLst>
              <a:path w="4126229" h="1068705">
                <a:moveTo>
                  <a:pt x="0" y="0"/>
                </a:moveTo>
                <a:lnTo>
                  <a:pt x="4125645" y="0"/>
                </a:lnTo>
                <a:lnTo>
                  <a:pt x="4125645" y="1068235"/>
                </a:lnTo>
                <a:lnTo>
                  <a:pt x="0" y="1068235"/>
                </a:lnTo>
                <a:lnTo>
                  <a:pt x="0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613275" cy="6054090"/>
          </a:xfrm>
          <a:custGeom>
            <a:avLst/>
            <a:gdLst/>
            <a:ahLst/>
            <a:cxnLst/>
            <a:rect l="l" t="t" r="r" b="b"/>
            <a:pathLst>
              <a:path w="4613275" h="6054090">
                <a:moveTo>
                  <a:pt x="0" y="0"/>
                </a:moveTo>
                <a:lnTo>
                  <a:pt x="4613249" y="0"/>
                </a:lnTo>
                <a:lnTo>
                  <a:pt x="4613249" y="6053747"/>
                </a:lnTo>
                <a:lnTo>
                  <a:pt x="0" y="6053747"/>
                </a:lnTo>
                <a:lnTo>
                  <a:pt x="0" y="0"/>
                </a:lnTo>
                <a:close/>
              </a:path>
            </a:pathLst>
          </a:custGeom>
          <a:solidFill>
            <a:srgbClr val="00B09D">
              <a:alpha val="8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285" dirty="0"/>
              <a:t>LOREM</a:t>
            </a:r>
          </a:p>
        </p:txBody>
      </p:sp>
      <p:sp>
        <p:nvSpPr>
          <p:cNvPr id="21" name="object 21"/>
          <p:cNvSpPr/>
          <p:nvPr/>
        </p:nvSpPr>
        <p:spPr>
          <a:xfrm>
            <a:off x="743973" y="3098323"/>
            <a:ext cx="836930" cy="0"/>
          </a:xfrm>
          <a:custGeom>
            <a:avLst/>
            <a:gdLst/>
            <a:ahLst/>
            <a:cxnLst/>
            <a:rect l="l" t="t" r="r" b="b"/>
            <a:pathLst>
              <a:path w="836930">
                <a:moveTo>
                  <a:pt x="0" y="0"/>
                </a:moveTo>
                <a:lnTo>
                  <a:pt x="8365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2104" y="1476240"/>
            <a:ext cx="3494404" cy="37312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6315"/>
              </a:lnSpc>
              <a:spcBef>
                <a:spcPts val="125"/>
              </a:spcBef>
            </a:pPr>
            <a:r>
              <a:rPr sz="5400" b="1" spc="285" dirty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endParaRPr sz="5400">
              <a:latin typeface="Arial"/>
              <a:cs typeface="Arial"/>
            </a:endParaRPr>
          </a:p>
          <a:p>
            <a:pPr marL="25400">
              <a:lnSpc>
                <a:spcPts val="5055"/>
              </a:lnSpc>
            </a:pPr>
            <a:r>
              <a:rPr sz="4350" spc="-190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sz="43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4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43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29" dirty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endParaRPr sz="4350">
              <a:latin typeface="Arial"/>
              <a:cs typeface="Arial"/>
            </a:endParaRPr>
          </a:p>
          <a:p>
            <a:pPr marL="98425" marR="109220">
              <a:lnSpc>
                <a:spcPct val="100600"/>
              </a:lnSpc>
              <a:spcBef>
                <a:spcPts val="2020"/>
              </a:spcBef>
            </a:pPr>
            <a:r>
              <a:rPr sz="4350" spc="-260" dirty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sz="435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95" dirty="0">
                <a:solidFill>
                  <a:srgbClr val="FFFFFF"/>
                </a:solidFill>
                <a:latin typeface="Arial"/>
                <a:cs typeface="Arial"/>
              </a:rPr>
              <a:t>ipsum </a:t>
            </a:r>
            <a:r>
              <a:rPr sz="435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70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sz="43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14" dirty="0">
                <a:solidFill>
                  <a:srgbClr val="FFFFFF"/>
                </a:solidFill>
                <a:latin typeface="Arial"/>
                <a:cs typeface="Arial"/>
              </a:rPr>
              <a:t>sit</a:t>
            </a:r>
            <a:r>
              <a:rPr sz="43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70" dirty="0">
                <a:solidFill>
                  <a:srgbClr val="FFFFFF"/>
                </a:solidFill>
                <a:latin typeface="Arial"/>
                <a:cs typeface="Arial"/>
              </a:rPr>
              <a:t>amet, </a:t>
            </a:r>
            <a:r>
              <a:rPr sz="4350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45" dirty="0">
                <a:solidFill>
                  <a:srgbClr val="FFFFFF"/>
                </a:solidFill>
                <a:latin typeface="Arial"/>
                <a:cs typeface="Arial"/>
              </a:rPr>
              <a:t>consectetur</a:t>
            </a:r>
            <a:endParaRPr sz="4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3108" y="555697"/>
            <a:ext cx="9717405" cy="6942455"/>
          </a:xfrm>
          <a:custGeom>
            <a:avLst/>
            <a:gdLst/>
            <a:ahLst/>
            <a:cxnLst/>
            <a:rect l="l" t="t" r="r" b="b"/>
            <a:pathLst>
              <a:path w="9717405" h="6942455">
                <a:moveTo>
                  <a:pt x="9716891" y="0"/>
                </a:moveTo>
                <a:lnTo>
                  <a:pt x="2213203" y="0"/>
                </a:lnTo>
                <a:lnTo>
                  <a:pt x="2165076" y="512"/>
                </a:lnTo>
                <a:lnTo>
                  <a:pt x="2117199" y="2044"/>
                </a:lnTo>
                <a:lnTo>
                  <a:pt x="2069584" y="4585"/>
                </a:lnTo>
                <a:lnTo>
                  <a:pt x="2022240" y="8123"/>
                </a:lnTo>
                <a:lnTo>
                  <a:pt x="1975179" y="12650"/>
                </a:lnTo>
                <a:lnTo>
                  <a:pt x="1928409" y="18153"/>
                </a:lnTo>
                <a:lnTo>
                  <a:pt x="1881942" y="24624"/>
                </a:lnTo>
                <a:lnTo>
                  <a:pt x="1835788" y="32052"/>
                </a:lnTo>
                <a:lnTo>
                  <a:pt x="1789958" y="40425"/>
                </a:lnTo>
                <a:lnTo>
                  <a:pt x="1744462" y="49735"/>
                </a:lnTo>
                <a:lnTo>
                  <a:pt x="1699309" y="59970"/>
                </a:lnTo>
                <a:lnTo>
                  <a:pt x="1654511" y="71120"/>
                </a:lnTo>
                <a:lnTo>
                  <a:pt x="1610079" y="83175"/>
                </a:lnTo>
                <a:lnTo>
                  <a:pt x="1566021" y="96124"/>
                </a:lnTo>
                <a:lnTo>
                  <a:pt x="1522349" y="109958"/>
                </a:lnTo>
                <a:lnTo>
                  <a:pt x="1479074" y="124665"/>
                </a:lnTo>
                <a:lnTo>
                  <a:pt x="1436205" y="140235"/>
                </a:lnTo>
                <a:lnTo>
                  <a:pt x="1393752" y="156658"/>
                </a:lnTo>
                <a:lnTo>
                  <a:pt x="1351727" y="173923"/>
                </a:lnTo>
                <a:lnTo>
                  <a:pt x="1310140" y="192021"/>
                </a:lnTo>
                <a:lnTo>
                  <a:pt x="1269001" y="210940"/>
                </a:lnTo>
                <a:lnTo>
                  <a:pt x="1228320" y="230671"/>
                </a:lnTo>
                <a:lnTo>
                  <a:pt x="1188107" y="251202"/>
                </a:lnTo>
                <a:lnTo>
                  <a:pt x="1148374" y="272524"/>
                </a:lnTo>
                <a:lnTo>
                  <a:pt x="1109131" y="294626"/>
                </a:lnTo>
                <a:lnTo>
                  <a:pt x="1070387" y="317498"/>
                </a:lnTo>
                <a:lnTo>
                  <a:pt x="1032154" y="341130"/>
                </a:lnTo>
                <a:lnTo>
                  <a:pt x="994441" y="365511"/>
                </a:lnTo>
                <a:lnTo>
                  <a:pt x="957259" y="390630"/>
                </a:lnTo>
                <a:lnTo>
                  <a:pt x="920619" y="416477"/>
                </a:lnTo>
                <a:lnTo>
                  <a:pt x="884531" y="443043"/>
                </a:lnTo>
                <a:lnTo>
                  <a:pt x="849004" y="470316"/>
                </a:lnTo>
                <a:lnTo>
                  <a:pt x="814051" y="498286"/>
                </a:lnTo>
                <a:lnTo>
                  <a:pt x="779680" y="526942"/>
                </a:lnTo>
                <a:lnTo>
                  <a:pt x="745903" y="556276"/>
                </a:lnTo>
                <a:lnTo>
                  <a:pt x="712729" y="586275"/>
                </a:lnTo>
                <a:lnTo>
                  <a:pt x="680170" y="616930"/>
                </a:lnTo>
                <a:lnTo>
                  <a:pt x="648234" y="648230"/>
                </a:lnTo>
                <a:lnTo>
                  <a:pt x="616934" y="680165"/>
                </a:lnTo>
                <a:lnTo>
                  <a:pt x="586279" y="712724"/>
                </a:lnTo>
                <a:lnTo>
                  <a:pt x="556280" y="745898"/>
                </a:lnTo>
                <a:lnTo>
                  <a:pt x="526947" y="779675"/>
                </a:lnTo>
                <a:lnTo>
                  <a:pt x="498290" y="814045"/>
                </a:lnTo>
                <a:lnTo>
                  <a:pt x="470319" y="848999"/>
                </a:lnTo>
                <a:lnTo>
                  <a:pt x="443046" y="884525"/>
                </a:lnTo>
                <a:lnTo>
                  <a:pt x="416481" y="920614"/>
                </a:lnTo>
                <a:lnTo>
                  <a:pt x="390633" y="957254"/>
                </a:lnTo>
                <a:lnTo>
                  <a:pt x="365514" y="994435"/>
                </a:lnTo>
                <a:lnTo>
                  <a:pt x="341133" y="1032148"/>
                </a:lnTo>
                <a:lnTo>
                  <a:pt x="317501" y="1070381"/>
                </a:lnTo>
                <a:lnTo>
                  <a:pt x="294629" y="1109125"/>
                </a:lnTo>
                <a:lnTo>
                  <a:pt x="272527" y="1148369"/>
                </a:lnTo>
                <a:lnTo>
                  <a:pt x="251205" y="1188102"/>
                </a:lnTo>
                <a:lnTo>
                  <a:pt x="230673" y="1228314"/>
                </a:lnTo>
                <a:lnTo>
                  <a:pt x="210942" y="1268995"/>
                </a:lnTo>
                <a:lnTo>
                  <a:pt x="192023" y="1310135"/>
                </a:lnTo>
                <a:lnTo>
                  <a:pt x="173925" y="1351722"/>
                </a:lnTo>
                <a:lnTo>
                  <a:pt x="156659" y="1393747"/>
                </a:lnTo>
                <a:lnTo>
                  <a:pt x="140236" y="1436200"/>
                </a:lnTo>
                <a:lnTo>
                  <a:pt x="124666" y="1479069"/>
                </a:lnTo>
                <a:lnTo>
                  <a:pt x="109959" y="1522345"/>
                </a:lnTo>
                <a:lnTo>
                  <a:pt x="96125" y="1566017"/>
                </a:lnTo>
                <a:lnTo>
                  <a:pt x="83176" y="1610074"/>
                </a:lnTo>
                <a:lnTo>
                  <a:pt x="71121" y="1654507"/>
                </a:lnTo>
                <a:lnTo>
                  <a:pt x="59971" y="1699305"/>
                </a:lnTo>
                <a:lnTo>
                  <a:pt x="49735" y="1744458"/>
                </a:lnTo>
                <a:lnTo>
                  <a:pt x="40426" y="1789955"/>
                </a:lnTo>
                <a:lnTo>
                  <a:pt x="32052" y="1835785"/>
                </a:lnTo>
                <a:lnTo>
                  <a:pt x="24624" y="1881939"/>
                </a:lnTo>
                <a:lnTo>
                  <a:pt x="18154" y="1928407"/>
                </a:lnTo>
                <a:lnTo>
                  <a:pt x="12650" y="1975176"/>
                </a:lnTo>
                <a:lnTo>
                  <a:pt x="8123" y="2022239"/>
                </a:lnTo>
                <a:lnTo>
                  <a:pt x="4585" y="2069583"/>
                </a:lnTo>
                <a:lnTo>
                  <a:pt x="2044" y="2117199"/>
                </a:lnTo>
                <a:lnTo>
                  <a:pt x="512" y="2165075"/>
                </a:lnTo>
                <a:lnTo>
                  <a:pt x="0" y="2213203"/>
                </a:lnTo>
                <a:lnTo>
                  <a:pt x="0" y="6942455"/>
                </a:lnTo>
                <a:lnTo>
                  <a:pt x="9716891" y="6942455"/>
                </a:lnTo>
                <a:lnTo>
                  <a:pt x="9716891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108" y="1068227"/>
            <a:ext cx="9717405" cy="6942455"/>
          </a:xfrm>
          <a:custGeom>
            <a:avLst/>
            <a:gdLst/>
            <a:ahLst/>
            <a:cxnLst/>
            <a:rect l="l" t="t" r="r" b="b"/>
            <a:pathLst>
              <a:path w="9717405" h="6942455">
                <a:moveTo>
                  <a:pt x="9716891" y="0"/>
                </a:moveTo>
                <a:lnTo>
                  <a:pt x="2213203" y="0"/>
                </a:lnTo>
                <a:lnTo>
                  <a:pt x="2165076" y="512"/>
                </a:lnTo>
                <a:lnTo>
                  <a:pt x="2117199" y="2044"/>
                </a:lnTo>
                <a:lnTo>
                  <a:pt x="2069584" y="4585"/>
                </a:lnTo>
                <a:lnTo>
                  <a:pt x="2022240" y="8123"/>
                </a:lnTo>
                <a:lnTo>
                  <a:pt x="1975179" y="12650"/>
                </a:lnTo>
                <a:lnTo>
                  <a:pt x="1928409" y="18153"/>
                </a:lnTo>
                <a:lnTo>
                  <a:pt x="1881942" y="24624"/>
                </a:lnTo>
                <a:lnTo>
                  <a:pt x="1835788" y="32052"/>
                </a:lnTo>
                <a:lnTo>
                  <a:pt x="1789958" y="40425"/>
                </a:lnTo>
                <a:lnTo>
                  <a:pt x="1744462" y="49735"/>
                </a:lnTo>
                <a:lnTo>
                  <a:pt x="1699309" y="59970"/>
                </a:lnTo>
                <a:lnTo>
                  <a:pt x="1654511" y="71120"/>
                </a:lnTo>
                <a:lnTo>
                  <a:pt x="1610079" y="83175"/>
                </a:lnTo>
                <a:lnTo>
                  <a:pt x="1566021" y="96124"/>
                </a:lnTo>
                <a:lnTo>
                  <a:pt x="1522349" y="109958"/>
                </a:lnTo>
                <a:lnTo>
                  <a:pt x="1479074" y="124665"/>
                </a:lnTo>
                <a:lnTo>
                  <a:pt x="1436205" y="140235"/>
                </a:lnTo>
                <a:lnTo>
                  <a:pt x="1393752" y="156658"/>
                </a:lnTo>
                <a:lnTo>
                  <a:pt x="1351727" y="173923"/>
                </a:lnTo>
                <a:lnTo>
                  <a:pt x="1310140" y="192021"/>
                </a:lnTo>
                <a:lnTo>
                  <a:pt x="1269001" y="210940"/>
                </a:lnTo>
                <a:lnTo>
                  <a:pt x="1228320" y="230671"/>
                </a:lnTo>
                <a:lnTo>
                  <a:pt x="1188107" y="251202"/>
                </a:lnTo>
                <a:lnTo>
                  <a:pt x="1148374" y="272524"/>
                </a:lnTo>
                <a:lnTo>
                  <a:pt x="1109131" y="294626"/>
                </a:lnTo>
                <a:lnTo>
                  <a:pt x="1070387" y="317498"/>
                </a:lnTo>
                <a:lnTo>
                  <a:pt x="1032154" y="341130"/>
                </a:lnTo>
                <a:lnTo>
                  <a:pt x="994441" y="365511"/>
                </a:lnTo>
                <a:lnTo>
                  <a:pt x="957259" y="390630"/>
                </a:lnTo>
                <a:lnTo>
                  <a:pt x="920619" y="416477"/>
                </a:lnTo>
                <a:lnTo>
                  <a:pt x="884531" y="443043"/>
                </a:lnTo>
                <a:lnTo>
                  <a:pt x="849004" y="470316"/>
                </a:lnTo>
                <a:lnTo>
                  <a:pt x="814051" y="498286"/>
                </a:lnTo>
                <a:lnTo>
                  <a:pt x="779680" y="526942"/>
                </a:lnTo>
                <a:lnTo>
                  <a:pt x="745903" y="556276"/>
                </a:lnTo>
                <a:lnTo>
                  <a:pt x="712729" y="586275"/>
                </a:lnTo>
                <a:lnTo>
                  <a:pt x="680170" y="616930"/>
                </a:lnTo>
                <a:lnTo>
                  <a:pt x="648234" y="648230"/>
                </a:lnTo>
                <a:lnTo>
                  <a:pt x="616934" y="680165"/>
                </a:lnTo>
                <a:lnTo>
                  <a:pt x="586279" y="712724"/>
                </a:lnTo>
                <a:lnTo>
                  <a:pt x="556280" y="745898"/>
                </a:lnTo>
                <a:lnTo>
                  <a:pt x="526947" y="779675"/>
                </a:lnTo>
                <a:lnTo>
                  <a:pt x="498290" y="814045"/>
                </a:lnTo>
                <a:lnTo>
                  <a:pt x="470319" y="848999"/>
                </a:lnTo>
                <a:lnTo>
                  <a:pt x="443046" y="884525"/>
                </a:lnTo>
                <a:lnTo>
                  <a:pt x="416481" y="920614"/>
                </a:lnTo>
                <a:lnTo>
                  <a:pt x="390633" y="957254"/>
                </a:lnTo>
                <a:lnTo>
                  <a:pt x="365514" y="994435"/>
                </a:lnTo>
                <a:lnTo>
                  <a:pt x="341133" y="1032148"/>
                </a:lnTo>
                <a:lnTo>
                  <a:pt x="317501" y="1070381"/>
                </a:lnTo>
                <a:lnTo>
                  <a:pt x="294629" y="1109125"/>
                </a:lnTo>
                <a:lnTo>
                  <a:pt x="272527" y="1148369"/>
                </a:lnTo>
                <a:lnTo>
                  <a:pt x="251205" y="1188102"/>
                </a:lnTo>
                <a:lnTo>
                  <a:pt x="230673" y="1228314"/>
                </a:lnTo>
                <a:lnTo>
                  <a:pt x="210942" y="1268995"/>
                </a:lnTo>
                <a:lnTo>
                  <a:pt x="192023" y="1310135"/>
                </a:lnTo>
                <a:lnTo>
                  <a:pt x="173925" y="1351722"/>
                </a:lnTo>
                <a:lnTo>
                  <a:pt x="156659" y="1393747"/>
                </a:lnTo>
                <a:lnTo>
                  <a:pt x="140236" y="1436200"/>
                </a:lnTo>
                <a:lnTo>
                  <a:pt x="124666" y="1479069"/>
                </a:lnTo>
                <a:lnTo>
                  <a:pt x="109959" y="1522345"/>
                </a:lnTo>
                <a:lnTo>
                  <a:pt x="96125" y="1566017"/>
                </a:lnTo>
                <a:lnTo>
                  <a:pt x="83176" y="1610074"/>
                </a:lnTo>
                <a:lnTo>
                  <a:pt x="71121" y="1654507"/>
                </a:lnTo>
                <a:lnTo>
                  <a:pt x="59971" y="1699305"/>
                </a:lnTo>
                <a:lnTo>
                  <a:pt x="49735" y="1744458"/>
                </a:lnTo>
                <a:lnTo>
                  <a:pt x="40426" y="1789955"/>
                </a:lnTo>
                <a:lnTo>
                  <a:pt x="32052" y="1835785"/>
                </a:lnTo>
                <a:lnTo>
                  <a:pt x="24624" y="1881939"/>
                </a:lnTo>
                <a:lnTo>
                  <a:pt x="18154" y="1928407"/>
                </a:lnTo>
                <a:lnTo>
                  <a:pt x="12650" y="1975176"/>
                </a:lnTo>
                <a:lnTo>
                  <a:pt x="8123" y="2022239"/>
                </a:lnTo>
                <a:lnTo>
                  <a:pt x="4585" y="2069583"/>
                </a:lnTo>
                <a:lnTo>
                  <a:pt x="2044" y="2117199"/>
                </a:lnTo>
                <a:lnTo>
                  <a:pt x="512" y="2165075"/>
                </a:lnTo>
                <a:lnTo>
                  <a:pt x="0" y="2213203"/>
                </a:lnTo>
                <a:lnTo>
                  <a:pt x="0" y="6942455"/>
                </a:lnTo>
                <a:lnTo>
                  <a:pt x="9716891" y="6942455"/>
                </a:lnTo>
                <a:lnTo>
                  <a:pt x="9716891" y="0"/>
                </a:lnTo>
                <a:close/>
              </a:path>
            </a:pathLst>
          </a:cu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2871" y="8354300"/>
            <a:ext cx="497205" cy="1805939"/>
          </a:xfrm>
          <a:custGeom>
            <a:avLst/>
            <a:gdLst/>
            <a:ahLst/>
            <a:cxnLst/>
            <a:rect l="l" t="t" r="r" b="b"/>
            <a:pathLst>
              <a:path w="497204" h="1805940">
                <a:moveTo>
                  <a:pt x="497128" y="0"/>
                </a:moveTo>
                <a:lnTo>
                  <a:pt x="497128" y="1805698"/>
                </a:lnTo>
                <a:lnTo>
                  <a:pt x="0" y="1805698"/>
                </a:lnTo>
                <a:lnTo>
                  <a:pt x="0" y="0"/>
                </a:lnTo>
                <a:lnTo>
                  <a:pt x="497128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7C4A55-54F1-41AA-A52C-A86ECED4C60C}"/>
              </a:ext>
            </a:extLst>
          </p:cNvPr>
          <p:cNvGrpSpPr/>
          <p:nvPr/>
        </p:nvGrpSpPr>
        <p:grpSpPr>
          <a:xfrm>
            <a:off x="6177452" y="8762538"/>
            <a:ext cx="2911721" cy="1094105"/>
            <a:chOff x="6177452" y="8762538"/>
            <a:chExt cx="2911721" cy="1094105"/>
          </a:xfrm>
        </p:grpSpPr>
        <p:grpSp>
          <p:nvGrpSpPr>
            <p:cNvPr id="6" name="object 6"/>
            <p:cNvGrpSpPr/>
            <p:nvPr/>
          </p:nvGrpSpPr>
          <p:grpSpPr>
            <a:xfrm>
              <a:off x="6177452" y="8762538"/>
              <a:ext cx="1146810" cy="1094105"/>
              <a:chOff x="6177452" y="8762538"/>
              <a:chExt cx="1146810" cy="109410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6228270" y="8800210"/>
                <a:ext cx="1036319" cy="995044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995045">
                    <a:moveTo>
                      <a:pt x="1036320" y="566077"/>
                    </a:moveTo>
                    <a:lnTo>
                      <a:pt x="1033310" y="448564"/>
                    </a:lnTo>
                    <a:lnTo>
                      <a:pt x="995921" y="429768"/>
                    </a:lnTo>
                    <a:lnTo>
                      <a:pt x="899223" y="379628"/>
                    </a:lnTo>
                    <a:lnTo>
                      <a:pt x="865263" y="361188"/>
                    </a:lnTo>
                    <a:lnTo>
                      <a:pt x="866419" y="360121"/>
                    </a:lnTo>
                    <a:lnTo>
                      <a:pt x="880148" y="103428"/>
                    </a:lnTo>
                    <a:lnTo>
                      <a:pt x="855484" y="59309"/>
                    </a:lnTo>
                    <a:lnTo>
                      <a:pt x="825969" y="26060"/>
                    </a:lnTo>
                    <a:lnTo>
                      <a:pt x="786130" y="4826"/>
                    </a:lnTo>
                    <a:lnTo>
                      <a:pt x="749668" y="0"/>
                    </a:lnTo>
                    <a:lnTo>
                      <a:pt x="717943" y="17487"/>
                    </a:lnTo>
                    <a:lnTo>
                      <a:pt x="673328" y="74498"/>
                    </a:lnTo>
                    <a:lnTo>
                      <a:pt x="598195" y="188201"/>
                    </a:lnTo>
                    <a:lnTo>
                      <a:pt x="597293" y="192862"/>
                    </a:lnTo>
                    <a:lnTo>
                      <a:pt x="587590" y="197954"/>
                    </a:lnTo>
                    <a:lnTo>
                      <a:pt x="572528" y="193916"/>
                    </a:lnTo>
                    <a:lnTo>
                      <a:pt x="508901" y="155905"/>
                    </a:lnTo>
                    <a:lnTo>
                      <a:pt x="466839" y="137160"/>
                    </a:lnTo>
                    <a:lnTo>
                      <a:pt x="439242" y="121196"/>
                    </a:lnTo>
                    <a:lnTo>
                      <a:pt x="403110" y="134366"/>
                    </a:lnTo>
                    <a:lnTo>
                      <a:pt x="376859" y="218033"/>
                    </a:lnTo>
                    <a:lnTo>
                      <a:pt x="346087" y="394512"/>
                    </a:lnTo>
                    <a:lnTo>
                      <a:pt x="272757" y="389953"/>
                    </a:lnTo>
                    <a:lnTo>
                      <a:pt x="240639" y="25463"/>
                    </a:lnTo>
                    <a:lnTo>
                      <a:pt x="4597" y="88849"/>
                    </a:lnTo>
                    <a:lnTo>
                      <a:pt x="0" y="994981"/>
                    </a:lnTo>
                    <a:lnTo>
                      <a:pt x="190220" y="951458"/>
                    </a:lnTo>
                    <a:lnTo>
                      <a:pt x="263588" y="651217"/>
                    </a:lnTo>
                    <a:lnTo>
                      <a:pt x="420928" y="685469"/>
                    </a:lnTo>
                    <a:lnTo>
                      <a:pt x="421614" y="831227"/>
                    </a:lnTo>
                    <a:lnTo>
                      <a:pt x="415671" y="846353"/>
                    </a:lnTo>
                    <a:lnTo>
                      <a:pt x="536143" y="876439"/>
                    </a:lnTo>
                    <a:lnTo>
                      <a:pt x="1036320" y="566077"/>
                    </a:lnTo>
                    <a:close/>
                  </a:path>
                </a:pathLst>
              </a:custGeom>
              <a:solidFill>
                <a:srgbClr val="FBEC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6177445" y="8762542"/>
                <a:ext cx="1146810" cy="1094105"/>
              </a:xfrm>
              <a:custGeom>
                <a:avLst/>
                <a:gdLst/>
                <a:ahLst/>
                <a:cxnLst/>
                <a:rect l="l" t="t" r="r" b="b"/>
                <a:pathLst>
                  <a:path w="1146809" h="1094104">
                    <a:moveTo>
                      <a:pt x="874979" y="495490"/>
                    </a:moveTo>
                    <a:lnTo>
                      <a:pt x="869480" y="490270"/>
                    </a:lnTo>
                    <a:lnTo>
                      <a:pt x="860310" y="486651"/>
                    </a:lnTo>
                    <a:lnTo>
                      <a:pt x="849452" y="483501"/>
                    </a:lnTo>
                    <a:lnTo>
                      <a:pt x="837526" y="479755"/>
                    </a:lnTo>
                    <a:lnTo>
                      <a:pt x="828103" y="477354"/>
                    </a:lnTo>
                    <a:lnTo>
                      <a:pt x="821372" y="477570"/>
                    </a:lnTo>
                    <a:lnTo>
                      <a:pt x="817575" y="481685"/>
                    </a:lnTo>
                    <a:lnTo>
                      <a:pt x="817067" y="486346"/>
                    </a:lnTo>
                    <a:lnTo>
                      <a:pt x="819848" y="490715"/>
                    </a:lnTo>
                    <a:lnTo>
                      <a:pt x="827189" y="495058"/>
                    </a:lnTo>
                    <a:lnTo>
                      <a:pt x="840333" y="499643"/>
                    </a:lnTo>
                    <a:lnTo>
                      <a:pt x="836676" y="527570"/>
                    </a:lnTo>
                    <a:lnTo>
                      <a:pt x="823252" y="566458"/>
                    </a:lnTo>
                    <a:lnTo>
                      <a:pt x="793737" y="604926"/>
                    </a:lnTo>
                    <a:lnTo>
                      <a:pt x="741781" y="631571"/>
                    </a:lnTo>
                    <a:lnTo>
                      <a:pt x="685533" y="635190"/>
                    </a:lnTo>
                    <a:lnTo>
                      <a:pt x="642226" y="620166"/>
                    </a:lnTo>
                    <a:lnTo>
                      <a:pt x="611555" y="596658"/>
                    </a:lnTo>
                    <a:lnTo>
                      <a:pt x="593229" y="574802"/>
                    </a:lnTo>
                    <a:lnTo>
                      <a:pt x="601395" y="566585"/>
                    </a:lnTo>
                    <a:lnTo>
                      <a:pt x="605243" y="560463"/>
                    </a:lnTo>
                    <a:lnTo>
                      <a:pt x="605612" y="555815"/>
                    </a:lnTo>
                    <a:lnTo>
                      <a:pt x="603300" y="552043"/>
                    </a:lnTo>
                    <a:lnTo>
                      <a:pt x="598119" y="549871"/>
                    </a:lnTo>
                    <a:lnTo>
                      <a:pt x="591870" y="552424"/>
                    </a:lnTo>
                    <a:lnTo>
                      <a:pt x="584225" y="558457"/>
                    </a:lnTo>
                    <a:lnTo>
                      <a:pt x="574890" y="566712"/>
                    </a:lnTo>
                    <a:lnTo>
                      <a:pt x="566280" y="574001"/>
                    </a:lnTo>
                    <a:lnTo>
                      <a:pt x="559384" y="581050"/>
                    </a:lnTo>
                    <a:lnTo>
                      <a:pt x="556514" y="588060"/>
                    </a:lnTo>
                    <a:lnTo>
                      <a:pt x="559955" y="595261"/>
                    </a:lnTo>
                    <a:lnTo>
                      <a:pt x="563803" y="596798"/>
                    </a:lnTo>
                    <a:lnTo>
                      <a:pt x="568528" y="595223"/>
                    </a:lnTo>
                    <a:lnTo>
                      <a:pt x="573938" y="591439"/>
                    </a:lnTo>
                    <a:lnTo>
                      <a:pt x="579869" y="586359"/>
                    </a:lnTo>
                    <a:lnTo>
                      <a:pt x="603377" y="611797"/>
                    </a:lnTo>
                    <a:lnTo>
                      <a:pt x="641477" y="641540"/>
                    </a:lnTo>
                    <a:lnTo>
                      <a:pt x="691235" y="662114"/>
                    </a:lnTo>
                    <a:lnTo>
                      <a:pt x="749757" y="660069"/>
                    </a:lnTo>
                    <a:lnTo>
                      <a:pt x="806005" y="628561"/>
                    </a:lnTo>
                    <a:lnTo>
                      <a:pt x="837552" y="583539"/>
                    </a:lnTo>
                    <a:lnTo>
                      <a:pt x="851484" y="537781"/>
                    </a:lnTo>
                    <a:lnTo>
                      <a:pt x="854887" y="504075"/>
                    </a:lnTo>
                    <a:lnTo>
                      <a:pt x="864425" y="507009"/>
                    </a:lnTo>
                    <a:lnTo>
                      <a:pt x="872705" y="509054"/>
                    </a:lnTo>
                    <a:lnTo>
                      <a:pt x="874776" y="503440"/>
                    </a:lnTo>
                    <a:lnTo>
                      <a:pt x="874979" y="495490"/>
                    </a:lnTo>
                    <a:close/>
                  </a:path>
                  <a:path w="1146809" h="1094104">
                    <a:moveTo>
                      <a:pt x="1146784" y="546722"/>
                    </a:moveTo>
                    <a:lnTo>
                      <a:pt x="1139532" y="501256"/>
                    </a:lnTo>
                    <a:lnTo>
                      <a:pt x="1118298" y="459130"/>
                    </a:lnTo>
                    <a:lnTo>
                      <a:pt x="1090853" y="428663"/>
                    </a:lnTo>
                    <a:lnTo>
                      <a:pt x="1055458" y="403402"/>
                    </a:lnTo>
                    <a:lnTo>
                      <a:pt x="1048639" y="399491"/>
                    </a:lnTo>
                    <a:lnTo>
                      <a:pt x="1048639" y="546722"/>
                    </a:lnTo>
                    <a:lnTo>
                      <a:pt x="1038136" y="577748"/>
                    </a:lnTo>
                    <a:lnTo>
                      <a:pt x="1006589" y="604989"/>
                    </a:lnTo>
                    <a:lnTo>
                      <a:pt x="589610" y="844181"/>
                    </a:lnTo>
                    <a:lnTo>
                      <a:pt x="544525" y="857859"/>
                    </a:lnTo>
                    <a:lnTo>
                      <a:pt x="521601" y="852982"/>
                    </a:lnTo>
                    <a:lnTo>
                      <a:pt x="503783" y="838796"/>
                    </a:lnTo>
                    <a:lnTo>
                      <a:pt x="492226" y="815987"/>
                    </a:lnTo>
                    <a:lnTo>
                      <a:pt x="488111" y="785241"/>
                    </a:lnTo>
                    <a:lnTo>
                      <a:pt x="488111" y="730783"/>
                    </a:lnTo>
                    <a:lnTo>
                      <a:pt x="488111" y="378117"/>
                    </a:lnTo>
                    <a:lnTo>
                      <a:pt x="488111" y="308178"/>
                    </a:lnTo>
                    <a:lnTo>
                      <a:pt x="492226" y="277482"/>
                    </a:lnTo>
                    <a:lnTo>
                      <a:pt x="503770" y="254711"/>
                    </a:lnTo>
                    <a:lnTo>
                      <a:pt x="521576" y="240538"/>
                    </a:lnTo>
                    <a:lnTo>
                      <a:pt x="544449" y="235661"/>
                    </a:lnTo>
                    <a:lnTo>
                      <a:pt x="554977" y="236499"/>
                    </a:lnTo>
                    <a:lnTo>
                      <a:pt x="1006589" y="488429"/>
                    </a:lnTo>
                    <a:lnTo>
                      <a:pt x="1038136" y="515696"/>
                    </a:lnTo>
                    <a:lnTo>
                      <a:pt x="1048639" y="546722"/>
                    </a:lnTo>
                    <a:lnTo>
                      <a:pt x="1048639" y="399491"/>
                    </a:lnTo>
                    <a:lnTo>
                      <a:pt x="974382" y="356895"/>
                    </a:lnTo>
                    <a:lnTo>
                      <a:pt x="974382" y="300570"/>
                    </a:lnTo>
                    <a:lnTo>
                      <a:pt x="974382" y="98132"/>
                    </a:lnTo>
                    <a:lnTo>
                      <a:pt x="974382" y="0"/>
                    </a:lnTo>
                    <a:lnTo>
                      <a:pt x="876211" y="0"/>
                    </a:lnTo>
                    <a:lnTo>
                      <a:pt x="876211" y="98132"/>
                    </a:lnTo>
                    <a:lnTo>
                      <a:pt x="876211" y="300570"/>
                    </a:lnTo>
                    <a:lnTo>
                      <a:pt x="762876" y="235661"/>
                    </a:lnTo>
                    <a:lnTo>
                      <a:pt x="717118" y="209423"/>
                    </a:lnTo>
                    <a:lnTo>
                      <a:pt x="740676" y="164731"/>
                    </a:lnTo>
                    <a:lnTo>
                      <a:pt x="745236" y="160210"/>
                    </a:lnTo>
                    <a:lnTo>
                      <a:pt x="776262" y="129501"/>
                    </a:lnTo>
                    <a:lnTo>
                      <a:pt x="821232" y="106426"/>
                    </a:lnTo>
                    <a:lnTo>
                      <a:pt x="872947" y="98132"/>
                    </a:lnTo>
                    <a:lnTo>
                      <a:pt x="876211" y="98132"/>
                    </a:lnTo>
                    <a:lnTo>
                      <a:pt x="876211" y="0"/>
                    </a:lnTo>
                    <a:lnTo>
                      <a:pt x="872947" y="0"/>
                    </a:lnTo>
                    <a:lnTo>
                      <a:pt x="846582" y="1308"/>
                    </a:lnTo>
                    <a:lnTo>
                      <a:pt x="795337" y="11658"/>
                    </a:lnTo>
                    <a:lnTo>
                      <a:pt x="747763" y="31661"/>
                    </a:lnTo>
                    <a:lnTo>
                      <a:pt x="705942" y="59855"/>
                    </a:lnTo>
                    <a:lnTo>
                      <a:pt x="670064" y="95707"/>
                    </a:lnTo>
                    <a:lnTo>
                      <a:pt x="641870" y="137502"/>
                    </a:lnTo>
                    <a:lnTo>
                      <a:pt x="630936" y="160210"/>
                    </a:lnTo>
                    <a:lnTo>
                      <a:pt x="609473" y="150329"/>
                    </a:lnTo>
                    <a:lnTo>
                      <a:pt x="587870" y="143230"/>
                    </a:lnTo>
                    <a:lnTo>
                      <a:pt x="566166" y="138938"/>
                    </a:lnTo>
                    <a:lnTo>
                      <a:pt x="544449" y="137502"/>
                    </a:lnTo>
                    <a:lnTo>
                      <a:pt x="527545" y="138404"/>
                    </a:lnTo>
                    <a:lnTo>
                      <a:pt x="479882" y="151701"/>
                    </a:lnTo>
                    <a:lnTo>
                      <a:pt x="438531" y="180657"/>
                    </a:lnTo>
                    <a:lnTo>
                      <a:pt x="411022" y="217868"/>
                    </a:lnTo>
                    <a:lnTo>
                      <a:pt x="392315" y="275666"/>
                    </a:lnTo>
                    <a:lnTo>
                      <a:pt x="389928" y="308178"/>
                    </a:lnTo>
                    <a:lnTo>
                      <a:pt x="389928" y="378117"/>
                    </a:lnTo>
                    <a:lnTo>
                      <a:pt x="389928" y="476250"/>
                    </a:lnTo>
                    <a:lnTo>
                      <a:pt x="389928" y="632650"/>
                    </a:lnTo>
                    <a:lnTo>
                      <a:pt x="267335" y="632650"/>
                    </a:lnTo>
                    <a:lnTo>
                      <a:pt x="267335" y="826122"/>
                    </a:lnTo>
                    <a:lnTo>
                      <a:pt x="261289" y="871118"/>
                    </a:lnTo>
                    <a:lnTo>
                      <a:pt x="244246" y="911555"/>
                    </a:lnTo>
                    <a:lnTo>
                      <a:pt x="217792" y="945832"/>
                    </a:lnTo>
                    <a:lnTo>
                      <a:pt x="183553" y="972312"/>
                    </a:lnTo>
                    <a:lnTo>
                      <a:pt x="143129" y="989380"/>
                    </a:lnTo>
                    <a:lnTo>
                      <a:pt x="98132" y="995426"/>
                    </a:lnTo>
                    <a:lnTo>
                      <a:pt x="98132" y="267322"/>
                    </a:lnTo>
                    <a:lnTo>
                      <a:pt x="104178" y="222338"/>
                    </a:lnTo>
                    <a:lnTo>
                      <a:pt x="121246" y="181927"/>
                    </a:lnTo>
                    <a:lnTo>
                      <a:pt x="147713" y="147688"/>
                    </a:lnTo>
                    <a:lnTo>
                      <a:pt x="181965" y="121234"/>
                    </a:lnTo>
                    <a:lnTo>
                      <a:pt x="222377" y="104178"/>
                    </a:lnTo>
                    <a:lnTo>
                      <a:pt x="267335" y="98132"/>
                    </a:lnTo>
                    <a:lnTo>
                      <a:pt x="267335" y="476250"/>
                    </a:lnTo>
                    <a:lnTo>
                      <a:pt x="389928" y="476250"/>
                    </a:lnTo>
                    <a:lnTo>
                      <a:pt x="389928" y="378117"/>
                    </a:lnTo>
                    <a:lnTo>
                      <a:pt x="365544" y="378117"/>
                    </a:lnTo>
                    <a:lnTo>
                      <a:pt x="365544" y="98132"/>
                    </a:lnTo>
                    <a:lnTo>
                      <a:pt x="365544" y="0"/>
                    </a:lnTo>
                    <a:lnTo>
                      <a:pt x="267335" y="0"/>
                    </a:lnTo>
                    <a:lnTo>
                      <a:pt x="214160" y="5283"/>
                    </a:lnTo>
                    <a:lnTo>
                      <a:pt x="163271" y="21043"/>
                    </a:lnTo>
                    <a:lnTo>
                      <a:pt x="118033" y="45542"/>
                    </a:lnTo>
                    <a:lnTo>
                      <a:pt x="78295" y="78320"/>
                    </a:lnTo>
                    <a:lnTo>
                      <a:pt x="45516" y="118046"/>
                    </a:lnTo>
                    <a:lnTo>
                      <a:pt x="21082" y="163245"/>
                    </a:lnTo>
                    <a:lnTo>
                      <a:pt x="5283" y="214147"/>
                    </a:lnTo>
                    <a:lnTo>
                      <a:pt x="0" y="267322"/>
                    </a:lnTo>
                    <a:lnTo>
                      <a:pt x="0" y="1093520"/>
                    </a:lnTo>
                    <a:lnTo>
                      <a:pt x="98132" y="1093520"/>
                    </a:lnTo>
                    <a:lnTo>
                      <a:pt x="124968" y="1092200"/>
                    </a:lnTo>
                    <a:lnTo>
                      <a:pt x="177114" y="1081671"/>
                    </a:lnTo>
                    <a:lnTo>
                      <a:pt x="225526" y="1061313"/>
                    </a:lnTo>
                    <a:lnTo>
                      <a:pt x="268071" y="1032637"/>
                    </a:lnTo>
                    <a:lnTo>
                      <a:pt x="304596" y="996111"/>
                    </a:lnTo>
                    <a:lnTo>
                      <a:pt x="333260" y="953541"/>
                    </a:lnTo>
                    <a:lnTo>
                      <a:pt x="353618" y="905154"/>
                    </a:lnTo>
                    <a:lnTo>
                      <a:pt x="364210" y="852982"/>
                    </a:lnTo>
                    <a:lnTo>
                      <a:pt x="365544" y="826122"/>
                    </a:lnTo>
                    <a:lnTo>
                      <a:pt x="365544" y="730783"/>
                    </a:lnTo>
                    <a:lnTo>
                      <a:pt x="389928" y="730783"/>
                    </a:lnTo>
                    <a:lnTo>
                      <a:pt x="389928" y="785241"/>
                    </a:lnTo>
                    <a:lnTo>
                      <a:pt x="392328" y="817816"/>
                    </a:lnTo>
                    <a:lnTo>
                      <a:pt x="411073" y="875652"/>
                    </a:lnTo>
                    <a:lnTo>
                      <a:pt x="438581" y="912876"/>
                    </a:lnTo>
                    <a:lnTo>
                      <a:pt x="479945" y="941832"/>
                    </a:lnTo>
                    <a:lnTo>
                      <a:pt x="527634" y="955103"/>
                    </a:lnTo>
                    <a:lnTo>
                      <a:pt x="544525" y="955992"/>
                    </a:lnTo>
                    <a:lnTo>
                      <a:pt x="560946" y="955179"/>
                    </a:lnTo>
                    <a:lnTo>
                      <a:pt x="577380" y="952728"/>
                    </a:lnTo>
                    <a:lnTo>
                      <a:pt x="593788" y="948664"/>
                    </a:lnTo>
                    <a:lnTo>
                      <a:pt x="610133" y="943000"/>
                    </a:lnTo>
                    <a:lnTo>
                      <a:pt x="760399" y="857859"/>
                    </a:lnTo>
                    <a:lnTo>
                      <a:pt x="769010" y="852982"/>
                    </a:lnTo>
                    <a:lnTo>
                      <a:pt x="1055395" y="690143"/>
                    </a:lnTo>
                    <a:lnTo>
                      <a:pt x="1090841" y="664895"/>
                    </a:lnTo>
                    <a:lnTo>
                      <a:pt x="1118298" y="634339"/>
                    </a:lnTo>
                    <a:lnTo>
                      <a:pt x="1139520" y="592264"/>
                    </a:lnTo>
                    <a:lnTo>
                      <a:pt x="1144955" y="569785"/>
                    </a:lnTo>
                    <a:lnTo>
                      <a:pt x="1146784" y="546722"/>
                    </a:lnTo>
                    <a:close/>
                  </a:path>
                </a:pathLst>
              </a:custGeom>
              <a:solidFill>
                <a:srgbClr val="00B09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7474278" y="9094364"/>
              <a:ext cx="56515" cy="116839"/>
            </a:xfrm>
            <a:custGeom>
              <a:avLst/>
              <a:gdLst/>
              <a:ahLst/>
              <a:cxnLst/>
              <a:rect l="l" t="t" r="r" b="b"/>
              <a:pathLst>
                <a:path w="56515" h="116840">
                  <a:moveTo>
                    <a:pt x="0" y="116840"/>
                  </a:moveTo>
                  <a:lnTo>
                    <a:pt x="56388" y="116840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0" y="11684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74267" y="8936888"/>
              <a:ext cx="222885" cy="274320"/>
            </a:xfrm>
            <a:custGeom>
              <a:avLst/>
              <a:gdLst/>
              <a:ahLst/>
              <a:cxnLst/>
              <a:rect l="l" t="t" r="r" b="b"/>
              <a:pathLst>
                <a:path w="222884" h="274320">
                  <a:moveTo>
                    <a:pt x="222859" y="0"/>
                  </a:moveTo>
                  <a:lnTo>
                    <a:pt x="166433" y="0"/>
                  </a:lnTo>
                  <a:lnTo>
                    <a:pt x="166433" y="111760"/>
                  </a:lnTo>
                  <a:lnTo>
                    <a:pt x="56388" y="111760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0" y="111760"/>
                  </a:lnTo>
                  <a:lnTo>
                    <a:pt x="0" y="157480"/>
                  </a:lnTo>
                  <a:lnTo>
                    <a:pt x="166433" y="157480"/>
                  </a:lnTo>
                  <a:lnTo>
                    <a:pt x="166433" y="274320"/>
                  </a:lnTo>
                  <a:lnTo>
                    <a:pt x="222859" y="274320"/>
                  </a:lnTo>
                  <a:lnTo>
                    <a:pt x="222859" y="157480"/>
                  </a:lnTo>
                  <a:lnTo>
                    <a:pt x="222859" y="111760"/>
                  </a:lnTo>
                  <a:lnTo>
                    <a:pt x="222859" y="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19156" y="8937382"/>
              <a:ext cx="257175" cy="274320"/>
            </a:xfrm>
            <a:custGeom>
              <a:avLst/>
              <a:gdLst/>
              <a:ahLst/>
              <a:cxnLst/>
              <a:rect l="l" t="t" r="r" b="b"/>
              <a:pathLst>
                <a:path w="257175" h="274320">
                  <a:moveTo>
                    <a:pt x="154228" y="0"/>
                  </a:moveTo>
                  <a:lnTo>
                    <a:pt x="101942" y="0"/>
                  </a:lnTo>
                  <a:lnTo>
                    <a:pt x="0" y="273824"/>
                  </a:lnTo>
                  <a:lnTo>
                    <a:pt x="59994" y="273824"/>
                  </a:lnTo>
                  <a:lnTo>
                    <a:pt x="78778" y="217398"/>
                  </a:lnTo>
                  <a:lnTo>
                    <a:pt x="235618" y="217398"/>
                  </a:lnTo>
                  <a:lnTo>
                    <a:pt x="218497" y="171665"/>
                  </a:lnTo>
                  <a:lnTo>
                    <a:pt x="93992" y="171665"/>
                  </a:lnTo>
                  <a:lnTo>
                    <a:pt x="128041" y="69202"/>
                  </a:lnTo>
                  <a:lnTo>
                    <a:pt x="180136" y="69202"/>
                  </a:lnTo>
                  <a:lnTo>
                    <a:pt x="154228" y="0"/>
                  </a:lnTo>
                  <a:close/>
                </a:path>
                <a:path w="257175" h="274320">
                  <a:moveTo>
                    <a:pt x="235618" y="217398"/>
                  </a:moveTo>
                  <a:lnTo>
                    <a:pt x="177723" y="217398"/>
                  </a:lnTo>
                  <a:lnTo>
                    <a:pt x="196748" y="273824"/>
                  </a:lnTo>
                  <a:lnTo>
                    <a:pt x="256743" y="273824"/>
                  </a:lnTo>
                  <a:lnTo>
                    <a:pt x="235618" y="217398"/>
                  </a:lnTo>
                  <a:close/>
                </a:path>
                <a:path w="257175" h="274320">
                  <a:moveTo>
                    <a:pt x="180136" y="69202"/>
                  </a:moveTo>
                  <a:lnTo>
                    <a:pt x="128041" y="69202"/>
                  </a:lnTo>
                  <a:lnTo>
                    <a:pt x="162509" y="171665"/>
                  </a:lnTo>
                  <a:lnTo>
                    <a:pt x="218497" y="171665"/>
                  </a:lnTo>
                  <a:lnTo>
                    <a:pt x="180136" y="69202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93920" y="8937386"/>
              <a:ext cx="210185" cy="274320"/>
            </a:xfrm>
            <a:custGeom>
              <a:avLst/>
              <a:gdLst/>
              <a:ahLst/>
              <a:cxnLst/>
              <a:rect l="l" t="t" r="r" b="b"/>
              <a:pathLst>
                <a:path w="210184" h="274320">
                  <a:moveTo>
                    <a:pt x="106806" y="0"/>
                  </a:moveTo>
                  <a:lnTo>
                    <a:pt x="0" y="0"/>
                  </a:lnTo>
                  <a:lnTo>
                    <a:pt x="0" y="273812"/>
                  </a:lnTo>
                  <a:lnTo>
                    <a:pt x="56438" y="273812"/>
                  </a:lnTo>
                  <a:lnTo>
                    <a:pt x="56438" y="177317"/>
                  </a:lnTo>
                  <a:lnTo>
                    <a:pt x="105841" y="177317"/>
                  </a:lnTo>
                  <a:lnTo>
                    <a:pt x="149291" y="171523"/>
                  </a:lnTo>
                  <a:lnTo>
                    <a:pt x="194223" y="141453"/>
                  </a:lnTo>
                  <a:lnTo>
                    <a:pt x="199909" y="131648"/>
                  </a:lnTo>
                  <a:lnTo>
                    <a:pt x="56438" y="131648"/>
                  </a:lnTo>
                  <a:lnTo>
                    <a:pt x="56438" y="45618"/>
                  </a:lnTo>
                  <a:lnTo>
                    <a:pt x="198259" y="45618"/>
                  </a:lnTo>
                  <a:lnTo>
                    <a:pt x="197091" y="43345"/>
                  </a:lnTo>
                  <a:lnTo>
                    <a:pt x="161074" y="11264"/>
                  </a:lnTo>
                  <a:lnTo>
                    <a:pt x="121794" y="701"/>
                  </a:lnTo>
                  <a:lnTo>
                    <a:pt x="106806" y="0"/>
                  </a:lnTo>
                  <a:close/>
                </a:path>
                <a:path w="210184" h="274320">
                  <a:moveTo>
                    <a:pt x="198259" y="45618"/>
                  </a:moveTo>
                  <a:lnTo>
                    <a:pt x="108153" y="45618"/>
                  </a:lnTo>
                  <a:lnTo>
                    <a:pt x="118024" y="46597"/>
                  </a:lnTo>
                  <a:lnTo>
                    <a:pt x="126760" y="49060"/>
                  </a:lnTo>
                  <a:lnTo>
                    <a:pt x="152001" y="81403"/>
                  </a:lnTo>
                  <a:lnTo>
                    <a:pt x="152742" y="90995"/>
                  </a:lnTo>
                  <a:lnTo>
                    <a:pt x="152003" y="100232"/>
                  </a:lnTo>
                  <a:lnTo>
                    <a:pt x="126553" y="128995"/>
                  </a:lnTo>
                  <a:lnTo>
                    <a:pt x="106806" y="131648"/>
                  </a:lnTo>
                  <a:lnTo>
                    <a:pt x="199909" y="131648"/>
                  </a:lnTo>
                  <a:lnTo>
                    <a:pt x="202812" y="126641"/>
                  </a:lnTo>
                  <a:lnTo>
                    <a:pt x="207954" y="109700"/>
                  </a:lnTo>
                  <a:lnTo>
                    <a:pt x="209664" y="90639"/>
                  </a:lnTo>
                  <a:lnTo>
                    <a:pt x="208883" y="77745"/>
                  </a:lnTo>
                  <a:lnTo>
                    <a:pt x="206535" y="65554"/>
                  </a:lnTo>
                  <a:lnTo>
                    <a:pt x="202608" y="54081"/>
                  </a:lnTo>
                  <a:lnTo>
                    <a:pt x="198259" y="45618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4889" y="8937386"/>
              <a:ext cx="210185" cy="274320"/>
            </a:xfrm>
            <a:custGeom>
              <a:avLst/>
              <a:gdLst/>
              <a:ahLst/>
              <a:cxnLst/>
              <a:rect l="l" t="t" r="r" b="b"/>
              <a:pathLst>
                <a:path w="210184" h="274320">
                  <a:moveTo>
                    <a:pt x="106756" y="0"/>
                  </a:moveTo>
                  <a:lnTo>
                    <a:pt x="0" y="0"/>
                  </a:lnTo>
                  <a:lnTo>
                    <a:pt x="0" y="273812"/>
                  </a:lnTo>
                  <a:lnTo>
                    <a:pt x="56337" y="273812"/>
                  </a:lnTo>
                  <a:lnTo>
                    <a:pt x="56337" y="177317"/>
                  </a:lnTo>
                  <a:lnTo>
                    <a:pt x="105841" y="177317"/>
                  </a:lnTo>
                  <a:lnTo>
                    <a:pt x="149264" y="171523"/>
                  </a:lnTo>
                  <a:lnTo>
                    <a:pt x="194151" y="141453"/>
                  </a:lnTo>
                  <a:lnTo>
                    <a:pt x="199850" y="131648"/>
                  </a:lnTo>
                  <a:lnTo>
                    <a:pt x="56337" y="131648"/>
                  </a:lnTo>
                  <a:lnTo>
                    <a:pt x="56337" y="45618"/>
                  </a:lnTo>
                  <a:lnTo>
                    <a:pt x="198209" y="45618"/>
                  </a:lnTo>
                  <a:lnTo>
                    <a:pt x="197040" y="43345"/>
                  </a:lnTo>
                  <a:lnTo>
                    <a:pt x="161023" y="11264"/>
                  </a:lnTo>
                  <a:lnTo>
                    <a:pt x="121714" y="701"/>
                  </a:lnTo>
                  <a:lnTo>
                    <a:pt x="106756" y="0"/>
                  </a:lnTo>
                  <a:close/>
                </a:path>
                <a:path w="210184" h="274320">
                  <a:moveTo>
                    <a:pt x="198209" y="45618"/>
                  </a:moveTo>
                  <a:lnTo>
                    <a:pt x="108102" y="45618"/>
                  </a:lnTo>
                  <a:lnTo>
                    <a:pt x="117973" y="46597"/>
                  </a:lnTo>
                  <a:lnTo>
                    <a:pt x="126709" y="49060"/>
                  </a:lnTo>
                  <a:lnTo>
                    <a:pt x="151900" y="81403"/>
                  </a:lnTo>
                  <a:lnTo>
                    <a:pt x="152641" y="90995"/>
                  </a:lnTo>
                  <a:lnTo>
                    <a:pt x="151902" y="100232"/>
                  </a:lnTo>
                  <a:lnTo>
                    <a:pt x="126515" y="128995"/>
                  </a:lnTo>
                  <a:lnTo>
                    <a:pt x="106756" y="131648"/>
                  </a:lnTo>
                  <a:lnTo>
                    <a:pt x="199850" y="131648"/>
                  </a:lnTo>
                  <a:lnTo>
                    <a:pt x="202760" y="126641"/>
                  </a:lnTo>
                  <a:lnTo>
                    <a:pt x="207928" y="109700"/>
                  </a:lnTo>
                  <a:lnTo>
                    <a:pt x="209651" y="90639"/>
                  </a:lnTo>
                  <a:lnTo>
                    <a:pt x="208865" y="77745"/>
                  </a:lnTo>
                  <a:lnTo>
                    <a:pt x="206503" y="65554"/>
                  </a:lnTo>
                  <a:lnTo>
                    <a:pt x="202563" y="54081"/>
                  </a:lnTo>
                  <a:lnTo>
                    <a:pt x="198209" y="45618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51683" y="8937386"/>
              <a:ext cx="237490" cy="274320"/>
            </a:xfrm>
            <a:custGeom>
              <a:avLst/>
              <a:gdLst/>
              <a:ahLst/>
              <a:cxnLst/>
              <a:rect l="l" t="t" r="r" b="b"/>
              <a:pathLst>
                <a:path w="237490" h="274320">
                  <a:moveTo>
                    <a:pt x="237147" y="0"/>
                  </a:moveTo>
                  <a:lnTo>
                    <a:pt x="175513" y="0"/>
                  </a:lnTo>
                  <a:lnTo>
                    <a:pt x="118452" y="123342"/>
                  </a:lnTo>
                  <a:lnTo>
                    <a:pt x="61874" y="0"/>
                  </a:lnTo>
                  <a:lnTo>
                    <a:pt x="0" y="0"/>
                  </a:lnTo>
                  <a:lnTo>
                    <a:pt x="89903" y="174510"/>
                  </a:lnTo>
                  <a:lnTo>
                    <a:pt x="89903" y="273812"/>
                  </a:lnTo>
                  <a:lnTo>
                    <a:pt x="147243" y="273812"/>
                  </a:lnTo>
                  <a:lnTo>
                    <a:pt x="147243" y="174510"/>
                  </a:lnTo>
                  <a:lnTo>
                    <a:pt x="237147" y="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51909" y="9341091"/>
              <a:ext cx="250825" cy="335915"/>
            </a:xfrm>
            <a:custGeom>
              <a:avLst/>
              <a:gdLst/>
              <a:ahLst/>
              <a:cxnLst/>
              <a:rect l="l" t="t" r="r" b="b"/>
              <a:pathLst>
                <a:path w="250825" h="335915">
                  <a:moveTo>
                    <a:pt x="130467" y="0"/>
                  </a:moveTo>
                  <a:lnTo>
                    <a:pt x="82205" y="6568"/>
                  </a:lnTo>
                  <a:lnTo>
                    <a:pt x="43181" y="25620"/>
                  </a:lnTo>
                  <a:lnTo>
                    <a:pt x="18479" y="54789"/>
                  </a:lnTo>
                  <a:lnTo>
                    <a:pt x="10083" y="91249"/>
                  </a:lnTo>
                  <a:lnTo>
                    <a:pt x="13556" y="115394"/>
                  </a:lnTo>
                  <a:lnTo>
                    <a:pt x="41362" y="155887"/>
                  </a:lnTo>
                  <a:lnTo>
                    <a:pt x="76808" y="177730"/>
                  </a:lnTo>
                  <a:lnTo>
                    <a:pt x="137225" y="200109"/>
                  </a:lnTo>
                  <a:lnTo>
                    <a:pt x="150672" y="205562"/>
                  </a:lnTo>
                  <a:lnTo>
                    <a:pt x="182115" y="236308"/>
                  </a:lnTo>
                  <a:lnTo>
                    <a:pt x="182956" y="245313"/>
                  </a:lnTo>
                  <a:lnTo>
                    <a:pt x="182115" y="253546"/>
                  </a:lnTo>
                  <a:lnTo>
                    <a:pt x="153417" y="279844"/>
                  </a:lnTo>
                  <a:lnTo>
                    <a:pt x="132041" y="282295"/>
                  </a:lnTo>
                  <a:lnTo>
                    <a:pt x="103817" y="278918"/>
                  </a:lnTo>
                  <a:lnTo>
                    <a:pt x="83651" y="268782"/>
                  </a:lnTo>
                  <a:lnTo>
                    <a:pt x="71548" y="251884"/>
                  </a:lnTo>
                  <a:lnTo>
                    <a:pt x="67513" y="228218"/>
                  </a:lnTo>
                  <a:lnTo>
                    <a:pt x="0" y="228218"/>
                  </a:lnTo>
                  <a:lnTo>
                    <a:pt x="9177" y="271369"/>
                  </a:lnTo>
                  <a:lnTo>
                    <a:pt x="36188" y="305303"/>
                  </a:lnTo>
                  <a:lnTo>
                    <a:pt x="79342" y="327694"/>
                  </a:lnTo>
                  <a:lnTo>
                    <a:pt x="132041" y="335457"/>
                  </a:lnTo>
                  <a:lnTo>
                    <a:pt x="157784" y="333950"/>
                  </a:lnTo>
                  <a:lnTo>
                    <a:pt x="200936" y="321886"/>
                  </a:lnTo>
                  <a:lnTo>
                    <a:pt x="232391" y="298130"/>
                  </a:lnTo>
                  <a:lnTo>
                    <a:pt x="250431" y="244881"/>
                  </a:lnTo>
                  <a:lnTo>
                    <a:pt x="248796" y="226597"/>
                  </a:lnTo>
                  <a:lnTo>
                    <a:pt x="224193" y="181127"/>
                  </a:lnTo>
                  <a:lnTo>
                    <a:pt x="190180" y="157668"/>
                  </a:lnTo>
                  <a:lnTo>
                    <a:pt x="140538" y="138315"/>
                  </a:lnTo>
                  <a:lnTo>
                    <a:pt x="125917" y="133554"/>
                  </a:lnTo>
                  <a:lnTo>
                    <a:pt x="113185" y="128600"/>
                  </a:lnTo>
                  <a:lnTo>
                    <a:pt x="81378" y="106168"/>
                  </a:lnTo>
                  <a:lnTo>
                    <a:pt x="77381" y="91566"/>
                  </a:lnTo>
                  <a:lnTo>
                    <a:pt x="78228" y="83412"/>
                  </a:lnTo>
                  <a:lnTo>
                    <a:pt x="107457" y="56232"/>
                  </a:lnTo>
                  <a:lnTo>
                    <a:pt x="129362" y="53644"/>
                  </a:lnTo>
                  <a:lnTo>
                    <a:pt x="141431" y="54417"/>
                  </a:lnTo>
                  <a:lnTo>
                    <a:pt x="175230" y="72903"/>
                  </a:lnTo>
                  <a:lnTo>
                    <a:pt x="183197" y="100901"/>
                  </a:lnTo>
                  <a:lnTo>
                    <a:pt x="250431" y="100901"/>
                  </a:lnTo>
                  <a:lnTo>
                    <a:pt x="241923" y="60382"/>
                  </a:lnTo>
                  <a:lnTo>
                    <a:pt x="217098" y="27974"/>
                  </a:lnTo>
                  <a:lnTo>
                    <a:pt x="178676" y="7141"/>
                  </a:lnTo>
                  <a:lnTo>
                    <a:pt x="147500" y="794"/>
                  </a:lnTo>
                  <a:lnTo>
                    <a:pt x="130467" y="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8011" y="9346171"/>
              <a:ext cx="210185" cy="326390"/>
            </a:xfrm>
            <a:custGeom>
              <a:avLst/>
              <a:gdLst/>
              <a:ahLst/>
              <a:cxnLst/>
              <a:rect l="l" t="t" r="r" b="b"/>
              <a:pathLst>
                <a:path w="210184" h="326390">
                  <a:moveTo>
                    <a:pt x="210096" y="271780"/>
                  </a:moveTo>
                  <a:lnTo>
                    <a:pt x="67271" y="271780"/>
                  </a:lnTo>
                  <a:lnTo>
                    <a:pt x="67271" y="0"/>
                  </a:lnTo>
                  <a:lnTo>
                    <a:pt x="0" y="0"/>
                  </a:lnTo>
                  <a:lnTo>
                    <a:pt x="0" y="271780"/>
                  </a:lnTo>
                  <a:lnTo>
                    <a:pt x="0" y="326390"/>
                  </a:lnTo>
                  <a:lnTo>
                    <a:pt x="210096" y="326390"/>
                  </a:lnTo>
                  <a:lnTo>
                    <a:pt x="210096" y="27178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21078" y="9345638"/>
              <a:ext cx="67310" cy="326390"/>
            </a:xfrm>
            <a:custGeom>
              <a:avLst/>
              <a:gdLst/>
              <a:ahLst/>
              <a:cxnLst/>
              <a:rect l="l" t="t" r="r" b="b"/>
              <a:pathLst>
                <a:path w="67309" h="326390">
                  <a:moveTo>
                    <a:pt x="67271" y="0"/>
                  </a:moveTo>
                  <a:lnTo>
                    <a:pt x="0" y="0"/>
                  </a:lnTo>
                  <a:lnTo>
                    <a:pt x="0" y="326377"/>
                  </a:lnTo>
                  <a:lnTo>
                    <a:pt x="67271" y="326377"/>
                  </a:lnTo>
                  <a:lnTo>
                    <a:pt x="67271" y="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60830" y="9345648"/>
              <a:ext cx="249554" cy="326390"/>
            </a:xfrm>
            <a:custGeom>
              <a:avLst/>
              <a:gdLst/>
              <a:ahLst/>
              <a:cxnLst/>
              <a:rect l="l" t="t" r="r" b="b"/>
              <a:pathLst>
                <a:path w="249554" h="326390">
                  <a:moveTo>
                    <a:pt x="100444" y="0"/>
                  </a:moveTo>
                  <a:lnTo>
                    <a:pt x="0" y="0"/>
                  </a:lnTo>
                  <a:lnTo>
                    <a:pt x="0" y="326377"/>
                  </a:lnTo>
                  <a:lnTo>
                    <a:pt x="101117" y="326377"/>
                  </a:lnTo>
                  <a:lnTo>
                    <a:pt x="121966" y="325077"/>
                  </a:lnTo>
                  <a:lnTo>
                    <a:pt x="160424" y="315186"/>
                  </a:lnTo>
                  <a:lnTo>
                    <a:pt x="194099" y="295883"/>
                  </a:lnTo>
                  <a:lnTo>
                    <a:pt x="217263" y="272300"/>
                  </a:lnTo>
                  <a:lnTo>
                    <a:pt x="67221" y="272300"/>
                  </a:lnTo>
                  <a:lnTo>
                    <a:pt x="67221" y="54406"/>
                  </a:lnTo>
                  <a:lnTo>
                    <a:pt x="217305" y="54406"/>
                  </a:lnTo>
                  <a:lnTo>
                    <a:pt x="207687" y="42832"/>
                  </a:lnTo>
                  <a:lnTo>
                    <a:pt x="177444" y="19380"/>
                  </a:lnTo>
                  <a:lnTo>
                    <a:pt x="141201" y="4841"/>
                  </a:lnTo>
                  <a:lnTo>
                    <a:pt x="121380" y="1210"/>
                  </a:lnTo>
                  <a:lnTo>
                    <a:pt x="100444" y="0"/>
                  </a:lnTo>
                  <a:close/>
                </a:path>
                <a:path w="249554" h="326390">
                  <a:moveTo>
                    <a:pt x="217305" y="54406"/>
                  </a:moveTo>
                  <a:lnTo>
                    <a:pt x="100444" y="54406"/>
                  </a:lnTo>
                  <a:lnTo>
                    <a:pt x="119083" y="56016"/>
                  </a:lnTo>
                  <a:lnTo>
                    <a:pt x="135347" y="60839"/>
                  </a:lnTo>
                  <a:lnTo>
                    <a:pt x="169794" y="94438"/>
                  </a:lnTo>
                  <a:lnTo>
                    <a:pt x="180104" y="132194"/>
                  </a:lnTo>
                  <a:lnTo>
                    <a:pt x="181394" y="155575"/>
                  </a:lnTo>
                  <a:lnTo>
                    <a:pt x="181394" y="172808"/>
                  </a:lnTo>
                  <a:lnTo>
                    <a:pt x="175842" y="215233"/>
                  </a:lnTo>
                  <a:lnTo>
                    <a:pt x="148505" y="257829"/>
                  </a:lnTo>
                  <a:lnTo>
                    <a:pt x="99771" y="272300"/>
                  </a:lnTo>
                  <a:lnTo>
                    <a:pt x="217263" y="272300"/>
                  </a:lnTo>
                  <a:lnTo>
                    <a:pt x="238998" y="233388"/>
                  </a:lnTo>
                  <a:lnTo>
                    <a:pt x="248320" y="192940"/>
                  </a:lnTo>
                  <a:lnTo>
                    <a:pt x="249471" y="155575"/>
                  </a:lnTo>
                  <a:lnTo>
                    <a:pt x="248293" y="133601"/>
                  </a:lnTo>
                  <a:lnTo>
                    <a:pt x="244733" y="112685"/>
                  </a:lnTo>
                  <a:lnTo>
                    <a:pt x="238789" y="92976"/>
                  </a:lnTo>
                  <a:lnTo>
                    <a:pt x="230454" y="74485"/>
                  </a:lnTo>
                  <a:lnTo>
                    <a:pt x="219997" y="57647"/>
                  </a:lnTo>
                  <a:lnTo>
                    <a:pt x="217305" y="54406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69388" y="9345129"/>
              <a:ext cx="219075" cy="326390"/>
            </a:xfrm>
            <a:custGeom>
              <a:avLst/>
              <a:gdLst/>
              <a:ahLst/>
              <a:cxnLst/>
              <a:rect l="l" t="t" r="r" b="b"/>
              <a:pathLst>
                <a:path w="219075" h="326390">
                  <a:moveTo>
                    <a:pt x="218808" y="273050"/>
                  </a:moveTo>
                  <a:lnTo>
                    <a:pt x="67322" y="273050"/>
                  </a:lnTo>
                  <a:lnTo>
                    <a:pt x="67322" y="185420"/>
                  </a:lnTo>
                  <a:lnTo>
                    <a:pt x="196418" y="185420"/>
                  </a:lnTo>
                  <a:lnTo>
                    <a:pt x="196418" y="133350"/>
                  </a:lnTo>
                  <a:lnTo>
                    <a:pt x="67322" y="133350"/>
                  </a:lnTo>
                  <a:lnTo>
                    <a:pt x="67322" y="54610"/>
                  </a:lnTo>
                  <a:lnTo>
                    <a:pt x="218376" y="54610"/>
                  </a:lnTo>
                  <a:lnTo>
                    <a:pt x="218376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133350"/>
                  </a:lnTo>
                  <a:lnTo>
                    <a:pt x="0" y="185420"/>
                  </a:lnTo>
                  <a:lnTo>
                    <a:pt x="0" y="273050"/>
                  </a:lnTo>
                  <a:lnTo>
                    <a:pt x="0" y="326390"/>
                  </a:lnTo>
                  <a:lnTo>
                    <a:pt x="218808" y="326390"/>
                  </a:lnTo>
                  <a:lnTo>
                    <a:pt x="218808" y="27305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84395" y="3728784"/>
            <a:ext cx="4613275" cy="6064250"/>
          </a:xfrm>
          <a:custGeom>
            <a:avLst/>
            <a:gdLst/>
            <a:ahLst/>
            <a:cxnLst/>
            <a:rect l="l" t="t" r="r" b="b"/>
            <a:pathLst>
              <a:path w="4613275" h="6064250">
                <a:moveTo>
                  <a:pt x="3363404" y="0"/>
                </a:moveTo>
                <a:lnTo>
                  <a:pt x="1249845" y="0"/>
                </a:lnTo>
                <a:lnTo>
                  <a:pt x="1201904" y="902"/>
                </a:lnTo>
                <a:lnTo>
                  <a:pt x="1154419" y="3588"/>
                </a:lnTo>
                <a:lnTo>
                  <a:pt x="1107424" y="8025"/>
                </a:lnTo>
                <a:lnTo>
                  <a:pt x="1060949" y="14181"/>
                </a:lnTo>
                <a:lnTo>
                  <a:pt x="1015028" y="22023"/>
                </a:lnTo>
                <a:lnTo>
                  <a:pt x="969693" y="31519"/>
                </a:lnTo>
                <a:lnTo>
                  <a:pt x="924977" y="42637"/>
                </a:lnTo>
                <a:lnTo>
                  <a:pt x="880911" y="55344"/>
                </a:lnTo>
                <a:lnTo>
                  <a:pt x="837528" y="69608"/>
                </a:lnTo>
                <a:lnTo>
                  <a:pt x="794860" y="85396"/>
                </a:lnTo>
                <a:lnTo>
                  <a:pt x="752940" y="102677"/>
                </a:lnTo>
                <a:lnTo>
                  <a:pt x="711801" y="121417"/>
                </a:lnTo>
                <a:lnTo>
                  <a:pt x="671474" y="141585"/>
                </a:lnTo>
                <a:lnTo>
                  <a:pt x="631991" y="163148"/>
                </a:lnTo>
                <a:lnTo>
                  <a:pt x="593386" y="186074"/>
                </a:lnTo>
                <a:lnTo>
                  <a:pt x="555691" y="210329"/>
                </a:lnTo>
                <a:lnTo>
                  <a:pt x="518937" y="235883"/>
                </a:lnTo>
                <a:lnTo>
                  <a:pt x="483158" y="262703"/>
                </a:lnTo>
                <a:lnTo>
                  <a:pt x="448385" y="290756"/>
                </a:lnTo>
                <a:lnTo>
                  <a:pt x="414652" y="320009"/>
                </a:lnTo>
                <a:lnTo>
                  <a:pt x="381990" y="350431"/>
                </a:lnTo>
                <a:lnTo>
                  <a:pt x="350431" y="381990"/>
                </a:lnTo>
                <a:lnTo>
                  <a:pt x="320009" y="414652"/>
                </a:lnTo>
                <a:lnTo>
                  <a:pt x="290756" y="448385"/>
                </a:lnTo>
                <a:lnTo>
                  <a:pt x="262703" y="483158"/>
                </a:lnTo>
                <a:lnTo>
                  <a:pt x="235883" y="518937"/>
                </a:lnTo>
                <a:lnTo>
                  <a:pt x="210329" y="555691"/>
                </a:lnTo>
                <a:lnTo>
                  <a:pt x="186074" y="593386"/>
                </a:lnTo>
                <a:lnTo>
                  <a:pt x="163148" y="631991"/>
                </a:lnTo>
                <a:lnTo>
                  <a:pt x="141585" y="671474"/>
                </a:lnTo>
                <a:lnTo>
                  <a:pt x="121417" y="711801"/>
                </a:lnTo>
                <a:lnTo>
                  <a:pt x="102677" y="752940"/>
                </a:lnTo>
                <a:lnTo>
                  <a:pt x="85396" y="794860"/>
                </a:lnTo>
                <a:lnTo>
                  <a:pt x="69608" y="837528"/>
                </a:lnTo>
                <a:lnTo>
                  <a:pt x="55344" y="880911"/>
                </a:lnTo>
                <a:lnTo>
                  <a:pt x="42637" y="924977"/>
                </a:lnTo>
                <a:lnTo>
                  <a:pt x="31519" y="969693"/>
                </a:lnTo>
                <a:lnTo>
                  <a:pt x="22023" y="1015028"/>
                </a:lnTo>
                <a:lnTo>
                  <a:pt x="14181" y="1060949"/>
                </a:lnTo>
                <a:lnTo>
                  <a:pt x="8025" y="1107424"/>
                </a:lnTo>
                <a:lnTo>
                  <a:pt x="3588" y="1154419"/>
                </a:lnTo>
                <a:lnTo>
                  <a:pt x="902" y="1201904"/>
                </a:lnTo>
                <a:lnTo>
                  <a:pt x="0" y="1249845"/>
                </a:lnTo>
                <a:lnTo>
                  <a:pt x="0" y="4814252"/>
                </a:lnTo>
                <a:lnTo>
                  <a:pt x="902" y="4862193"/>
                </a:lnTo>
                <a:lnTo>
                  <a:pt x="3588" y="4909677"/>
                </a:lnTo>
                <a:lnTo>
                  <a:pt x="8025" y="4956673"/>
                </a:lnTo>
                <a:lnTo>
                  <a:pt x="14181" y="5003148"/>
                </a:lnTo>
                <a:lnTo>
                  <a:pt x="22023" y="5049068"/>
                </a:lnTo>
                <a:lnTo>
                  <a:pt x="31519" y="5094403"/>
                </a:lnTo>
                <a:lnTo>
                  <a:pt x="42637" y="5139120"/>
                </a:lnTo>
                <a:lnTo>
                  <a:pt x="55344" y="5183186"/>
                </a:lnTo>
                <a:lnTo>
                  <a:pt x="69608" y="5226569"/>
                </a:lnTo>
                <a:lnTo>
                  <a:pt x="85396" y="5269236"/>
                </a:lnTo>
                <a:lnTo>
                  <a:pt x="102677" y="5311156"/>
                </a:lnTo>
                <a:lnTo>
                  <a:pt x="121417" y="5352296"/>
                </a:lnTo>
                <a:lnTo>
                  <a:pt x="141585" y="5392623"/>
                </a:lnTo>
                <a:lnTo>
                  <a:pt x="163148" y="5432105"/>
                </a:lnTo>
                <a:lnTo>
                  <a:pt x="186074" y="5470710"/>
                </a:lnTo>
                <a:lnTo>
                  <a:pt x="210329" y="5508406"/>
                </a:lnTo>
                <a:lnTo>
                  <a:pt x="235883" y="5545159"/>
                </a:lnTo>
                <a:lnTo>
                  <a:pt x="262703" y="5580939"/>
                </a:lnTo>
                <a:lnTo>
                  <a:pt x="290756" y="5615711"/>
                </a:lnTo>
                <a:lnTo>
                  <a:pt x="320009" y="5649445"/>
                </a:lnTo>
                <a:lnTo>
                  <a:pt x="350431" y="5682107"/>
                </a:lnTo>
                <a:lnTo>
                  <a:pt x="381990" y="5713665"/>
                </a:lnTo>
                <a:lnTo>
                  <a:pt x="414652" y="5744087"/>
                </a:lnTo>
                <a:lnTo>
                  <a:pt x="448385" y="5773341"/>
                </a:lnTo>
                <a:lnTo>
                  <a:pt x="483158" y="5801394"/>
                </a:lnTo>
                <a:lnTo>
                  <a:pt x="518937" y="5828213"/>
                </a:lnTo>
                <a:lnTo>
                  <a:pt x="555691" y="5853767"/>
                </a:lnTo>
                <a:lnTo>
                  <a:pt x="593386" y="5878023"/>
                </a:lnTo>
                <a:lnTo>
                  <a:pt x="631991" y="5900949"/>
                </a:lnTo>
                <a:lnTo>
                  <a:pt x="671474" y="5922512"/>
                </a:lnTo>
                <a:lnTo>
                  <a:pt x="711801" y="5942679"/>
                </a:lnTo>
                <a:lnTo>
                  <a:pt x="752940" y="5961420"/>
                </a:lnTo>
                <a:lnTo>
                  <a:pt x="794860" y="5978700"/>
                </a:lnTo>
                <a:lnTo>
                  <a:pt x="837528" y="5994489"/>
                </a:lnTo>
                <a:lnTo>
                  <a:pt x="880911" y="6008753"/>
                </a:lnTo>
                <a:lnTo>
                  <a:pt x="924977" y="6021460"/>
                </a:lnTo>
                <a:lnTo>
                  <a:pt x="969693" y="6032578"/>
                </a:lnTo>
                <a:lnTo>
                  <a:pt x="1015028" y="6042074"/>
                </a:lnTo>
                <a:lnTo>
                  <a:pt x="1060949" y="6049916"/>
                </a:lnTo>
                <a:lnTo>
                  <a:pt x="1107424" y="6056072"/>
                </a:lnTo>
                <a:lnTo>
                  <a:pt x="1154419" y="6060509"/>
                </a:lnTo>
                <a:lnTo>
                  <a:pt x="1201904" y="6063195"/>
                </a:lnTo>
                <a:lnTo>
                  <a:pt x="1249845" y="6064097"/>
                </a:lnTo>
                <a:lnTo>
                  <a:pt x="3363404" y="6064097"/>
                </a:lnTo>
                <a:lnTo>
                  <a:pt x="3411345" y="6063195"/>
                </a:lnTo>
                <a:lnTo>
                  <a:pt x="3458829" y="6060509"/>
                </a:lnTo>
                <a:lnTo>
                  <a:pt x="3505825" y="6056072"/>
                </a:lnTo>
                <a:lnTo>
                  <a:pt x="3552300" y="6049916"/>
                </a:lnTo>
                <a:lnTo>
                  <a:pt x="3598220" y="6042074"/>
                </a:lnTo>
                <a:lnTo>
                  <a:pt x="3643555" y="6032578"/>
                </a:lnTo>
                <a:lnTo>
                  <a:pt x="3688272" y="6021460"/>
                </a:lnTo>
                <a:lnTo>
                  <a:pt x="3732338" y="6008753"/>
                </a:lnTo>
                <a:lnTo>
                  <a:pt x="3775721" y="5994489"/>
                </a:lnTo>
                <a:lnTo>
                  <a:pt x="3818388" y="5978700"/>
                </a:lnTo>
                <a:lnTo>
                  <a:pt x="3860308" y="5961420"/>
                </a:lnTo>
                <a:lnTo>
                  <a:pt x="3901448" y="5942679"/>
                </a:lnTo>
                <a:lnTo>
                  <a:pt x="3941775" y="5922512"/>
                </a:lnTo>
                <a:lnTo>
                  <a:pt x="3981257" y="5900949"/>
                </a:lnTo>
                <a:lnTo>
                  <a:pt x="4019862" y="5878023"/>
                </a:lnTo>
                <a:lnTo>
                  <a:pt x="4057558" y="5853767"/>
                </a:lnTo>
                <a:lnTo>
                  <a:pt x="4094311" y="5828213"/>
                </a:lnTo>
                <a:lnTo>
                  <a:pt x="4130091" y="5801394"/>
                </a:lnTo>
                <a:lnTo>
                  <a:pt x="4164863" y="5773341"/>
                </a:lnTo>
                <a:lnTo>
                  <a:pt x="4198597" y="5744087"/>
                </a:lnTo>
                <a:lnTo>
                  <a:pt x="4231259" y="5713665"/>
                </a:lnTo>
                <a:lnTo>
                  <a:pt x="4262817" y="5682107"/>
                </a:lnTo>
                <a:lnTo>
                  <a:pt x="4293239" y="5649445"/>
                </a:lnTo>
                <a:lnTo>
                  <a:pt x="4322493" y="5615711"/>
                </a:lnTo>
                <a:lnTo>
                  <a:pt x="4350546" y="5580939"/>
                </a:lnTo>
                <a:lnTo>
                  <a:pt x="4377365" y="5545159"/>
                </a:lnTo>
                <a:lnTo>
                  <a:pt x="4402919" y="5508406"/>
                </a:lnTo>
                <a:lnTo>
                  <a:pt x="4427175" y="5470710"/>
                </a:lnTo>
                <a:lnTo>
                  <a:pt x="4450101" y="5432105"/>
                </a:lnTo>
                <a:lnTo>
                  <a:pt x="4471664" y="5392623"/>
                </a:lnTo>
                <a:lnTo>
                  <a:pt x="4491831" y="5352296"/>
                </a:lnTo>
                <a:lnTo>
                  <a:pt x="4510572" y="5311156"/>
                </a:lnTo>
                <a:lnTo>
                  <a:pt x="4527852" y="5269236"/>
                </a:lnTo>
                <a:lnTo>
                  <a:pt x="4543641" y="5226569"/>
                </a:lnTo>
                <a:lnTo>
                  <a:pt x="4557905" y="5183186"/>
                </a:lnTo>
                <a:lnTo>
                  <a:pt x="4570612" y="5139120"/>
                </a:lnTo>
                <a:lnTo>
                  <a:pt x="4581730" y="5094403"/>
                </a:lnTo>
                <a:lnTo>
                  <a:pt x="4591226" y="5049068"/>
                </a:lnTo>
                <a:lnTo>
                  <a:pt x="4599068" y="5003148"/>
                </a:lnTo>
                <a:lnTo>
                  <a:pt x="4605224" y="4956673"/>
                </a:lnTo>
                <a:lnTo>
                  <a:pt x="4609661" y="4909677"/>
                </a:lnTo>
                <a:lnTo>
                  <a:pt x="4612347" y="4862193"/>
                </a:lnTo>
                <a:lnTo>
                  <a:pt x="4613249" y="4814252"/>
                </a:lnTo>
                <a:lnTo>
                  <a:pt x="4613249" y="1249845"/>
                </a:lnTo>
                <a:lnTo>
                  <a:pt x="4612347" y="1201904"/>
                </a:lnTo>
                <a:lnTo>
                  <a:pt x="4609661" y="1154419"/>
                </a:lnTo>
                <a:lnTo>
                  <a:pt x="4605224" y="1107424"/>
                </a:lnTo>
                <a:lnTo>
                  <a:pt x="4599068" y="1060949"/>
                </a:lnTo>
                <a:lnTo>
                  <a:pt x="4591226" y="1015028"/>
                </a:lnTo>
                <a:lnTo>
                  <a:pt x="4581730" y="969693"/>
                </a:lnTo>
                <a:lnTo>
                  <a:pt x="4570612" y="924977"/>
                </a:lnTo>
                <a:lnTo>
                  <a:pt x="4557905" y="880911"/>
                </a:lnTo>
                <a:lnTo>
                  <a:pt x="4543641" y="837528"/>
                </a:lnTo>
                <a:lnTo>
                  <a:pt x="4527852" y="794860"/>
                </a:lnTo>
                <a:lnTo>
                  <a:pt x="4510572" y="752940"/>
                </a:lnTo>
                <a:lnTo>
                  <a:pt x="4491831" y="711801"/>
                </a:lnTo>
                <a:lnTo>
                  <a:pt x="4471664" y="671474"/>
                </a:lnTo>
                <a:lnTo>
                  <a:pt x="4450101" y="631991"/>
                </a:lnTo>
                <a:lnTo>
                  <a:pt x="4427175" y="593386"/>
                </a:lnTo>
                <a:lnTo>
                  <a:pt x="4402919" y="555691"/>
                </a:lnTo>
                <a:lnTo>
                  <a:pt x="4377365" y="518937"/>
                </a:lnTo>
                <a:lnTo>
                  <a:pt x="4350546" y="483158"/>
                </a:lnTo>
                <a:lnTo>
                  <a:pt x="4322493" y="448385"/>
                </a:lnTo>
                <a:lnTo>
                  <a:pt x="4293239" y="414652"/>
                </a:lnTo>
                <a:lnTo>
                  <a:pt x="4262817" y="381990"/>
                </a:lnTo>
                <a:lnTo>
                  <a:pt x="4231259" y="350431"/>
                </a:lnTo>
                <a:lnTo>
                  <a:pt x="4198597" y="320009"/>
                </a:lnTo>
                <a:lnTo>
                  <a:pt x="4164863" y="290756"/>
                </a:lnTo>
                <a:lnTo>
                  <a:pt x="4130091" y="262703"/>
                </a:lnTo>
                <a:lnTo>
                  <a:pt x="4094311" y="235883"/>
                </a:lnTo>
                <a:lnTo>
                  <a:pt x="4057558" y="210329"/>
                </a:lnTo>
                <a:lnTo>
                  <a:pt x="4019862" y="186074"/>
                </a:lnTo>
                <a:lnTo>
                  <a:pt x="3981257" y="163148"/>
                </a:lnTo>
                <a:lnTo>
                  <a:pt x="3941775" y="141585"/>
                </a:lnTo>
                <a:lnTo>
                  <a:pt x="3901448" y="121417"/>
                </a:lnTo>
                <a:lnTo>
                  <a:pt x="3860308" y="102677"/>
                </a:lnTo>
                <a:lnTo>
                  <a:pt x="3818388" y="85396"/>
                </a:lnTo>
                <a:lnTo>
                  <a:pt x="3775721" y="69608"/>
                </a:lnTo>
                <a:lnTo>
                  <a:pt x="3732338" y="55344"/>
                </a:lnTo>
                <a:lnTo>
                  <a:pt x="3688272" y="42637"/>
                </a:lnTo>
                <a:lnTo>
                  <a:pt x="3643555" y="31519"/>
                </a:lnTo>
                <a:lnTo>
                  <a:pt x="3598220" y="22023"/>
                </a:lnTo>
                <a:lnTo>
                  <a:pt x="3552300" y="14181"/>
                </a:lnTo>
                <a:lnTo>
                  <a:pt x="3505825" y="8025"/>
                </a:lnTo>
                <a:lnTo>
                  <a:pt x="3458829" y="3588"/>
                </a:lnTo>
                <a:lnTo>
                  <a:pt x="3411345" y="902"/>
                </a:lnTo>
                <a:lnTo>
                  <a:pt x="3363404" y="0"/>
                </a:lnTo>
                <a:close/>
              </a:path>
            </a:pathLst>
          </a:custGeom>
          <a:solidFill>
            <a:srgbClr val="00B09D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8370" y="6837462"/>
            <a:ext cx="836930" cy="0"/>
          </a:xfrm>
          <a:custGeom>
            <a:avLst/>
            <a:gdLst/>
            <a:ahLst/>
            <a:cxnLst/>
            <a:rect l="l" t="t" r="r" b="b"/>
            <a:pathLst>
              <a:path w="836930">
                <a:moveTo>
                  <a:pt x="0" y="0"/>
                </a:moveTo>
                <a:lnTo>
                  <a:pt x="8365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66490" y="4427947"/>
            <a:ext cx="3494404" cy="45186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813435">
              <a:lnSpc>
                <a:spcPts val="6200"/>
              </a:lnSpc>
              <a:spcBef>
                <a:spcPts val="565"/>
              </a:spcBef>
            </a:pPr>
            <a:r>
              <a:rPr sz="5400" b="1" spc="280" dirty="0">
                <a:solidFill>
                  <a:srgbClr val="FFFFFF"/>
                </a:solidFill>
                <a:latin typeface="Arial"/>
                <a:cs typeface="Arial"/>
              </a:rPr>
              <a:t>LOREM  </a:t>
            </a:r>
            <a:r>
              <a:rPr sz="5400" b="1" spc="285" dirty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endParaRPr sz="5400" dirty="0">
              <a:latin typeface="Arial"/>
              <a:cs typeface="Arial"/>
            </a:endParaRPr>
          </a:p>
          <a:p>
            <a:pPr marL="25400">
              <a:lnSpc>
                <a:spcPts val="4730"/>
              </a:lnSpc>
            </a:pPr>
            <a:r>
              <a:rPr sz="4350" spc="-190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sz="43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4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43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29" dirty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endParaRPr sz="4350" dirty="0">
              <a:latin typeface="Arial"/>
              <a:cs typeface="Arial"/>
            </a:endParaRPr>
          </a:p>
          <a:p>
            <a:pPr marL="98425" marR="109220">
              <a:lnSpc>
                <a:spcPct val="100600"/>
              </a:lnSpc>
              <a:spcBef>
                <a:spcPts val="2020"/>
              </a:spcBef>
            </a:pPr>
            <a:r>
              <a:rPr sz="4350" spc="-260" dirty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sz="435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95" dirty="0">
                <a:solidFill>
                  <a:srgbClr val="FFFFFF"/>
                </a:solidFill>
                <a:latin typeface="Arial"/>
                <a:cs typeface="Arial"/>
              </a:rPr>
              <a:t>ipsum </a:t>
            </a:r>
            <a:r>
              <a:rPr sz="435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70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sz="43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14" dirty="0">
                <a:solidFill>
                  <a:srgbClr val="FFFFFF"/>
                </a:solidFill>
                <a:latin typeface="Arial"/>
                <a:cs typeface="Arial"/>
              </a:rPr>
              <a:t>sit</a:t>
            </a:r>
            <a:r>
              <a:rPr sz="43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70" dirty="0">
                <a:solidFill>
                  <a:srgbClr val="FFFFFF"/>
                </a:solidFill>
                <a:latin typeface="Arial"/>
                <a:cs typeface="Arial"/>
              </a:rPr>
              <a:t>amet, </a:t>
            </a:r>
            <a:r>
              <a:rPr sz="4350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45" dirty="0">
                <a:solidFill>
                  <a:srgbClr val="FFFFFF"/>
                </a:solidFill>
                <a:latin typeface="Arial"/>
                <a:cs typeface="Arial"/>
              </a:rPr>
              <a:t>consectetur</a:t>
            </a:r>
            <a:endParaRPr sz="43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ED2DAA57-D6D7-48DF-AC77-0AD1FD6AF819}"/>
              </a:ext>
            </a:extLst>
          </p:cNvPr>
          <p:cNvSpPr/>
          <p:nvPr/>
        </p:nvSpPr>
        <p:spPr>
          <a:xfrm>
            <a:off x="9697382" y="8354061"/>
            <a:ext cx="497205" cy="1805939"/>
          </a:xfrm>
          <a:custGeom>
            <a:avLst/>
            <a:gdLst/>
            <a:ahLst/>
            <a:cxnLst/>
            <a:rect l="l" t="t" r="r" b="b"/>
            <a:pathLst>
              <a:path w="497204" h="1805940">
                <a:moveTo>
                  <a:pt x="497128" y="0"/>
                </a:moveTo>
                <a:lnTo>
                  <a:pt x="0" y="0"/>
                </a:lnTo>
                <a:lnTo>
                  <a:pt x="0" y="1805686"/>
                </a:lnTo>
                <a:lnTo>
                  <a:pt x="497128" y="1805686"/>
                </a:lnTo>
                <a:lnTo>
                  <a:pt x="497128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30">
            <a:extLst>
              <a:ext uri="{FF2B5EF4-FFF2-40B4-BE49-F238E27FC236}">
                <a16:creationId xmlns:a16="http://schemas.microsoft.com/office/drawing/2014/main" id="{47048085-170F-4EC6-9F3F-74237DA0D8E0}"/>
              </a:ext>
            </a:extLst>
          </p:cNvPr>
          <p:cNvSpPr/>
          <p:nvPr/>
        </p:nvSpPr>
        <p:spPr>
          <a:xfrm>
            <a:off x="0" y="736600"/>
            <a:ext cx="10160000" cy="7421880"/>
          </a:xfrm>
          <a:custGeom>
            <a:avLst/>
            <a:gdLst/>
            <a:ahLst/>
            <a:cxnLst/>
            <a:rect l="l" t="t" r="r" b="b"/>
            <a:pathLst>
              <a:path w="10160000" h="7421880">
                <a:moveTo>
                  <a:pt x="0" y="0"/>
                </a:moveTo>
                <a:lnTo>
                  <a:pt x="0" y="7421359"/>
                </a:lnTo>
                <a:lnTo>
                  <a:pt x="10160000" y="7421359"/>
                </a:lnTo>
                <a:lnTo>
                  <a:pt x="1016000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31">
            <a:extLst>
              <a:ext uri="{FF2B5EF4-FFF2-40B4-BE49-F238E27FC236}">
                <a16:creationId xmlns:a16="http://schemas.microsoft.com/office/drawing/2014/main" id="{9310DC40-C7B9-426C-8BA7-F00091378F64}"/>
              </a:ext>
            </a:extLst>
          </p:cNvPr>
          <p:cNvSpPr/>
          <p:nvPr/>
        </p:nvSpPr>
        <p:spPr>
          <a:xfrm>
            <a:off x="-9187" y="18374"/>
            <a:ext cx="5097145" cy="9094470"/>
          </a:xfrm>
          <a:custGeom>
            <a:avLst/>
            <a:gdLst/>
            <a:ahLst/>
            <a:cxnLst/>
            <a:rect l="l" t="t" r="r" b="b"/>
            <a:pathLst>
              <a:path w="5097145" h="9094470">
                <a:moveTo>
                  <a:pt x="4726584" y="0"/>
                </a:moveTo>
                <a:lnTo>
                  <a:pt x="0" y="0"/>
                </a:lnTo>
                <a:lnTo>
                  <a:pt x="0" y="745248"/>
                </a:lnTo>
                <a:lnTo>
                  <a:pt x="4726584" y="745248"/>
                </a:lnTo>
                <a:lnTo>
                  <a:pt x="4726584" y="0"/>
                </a:lnTo>
                <a:close/>
              </a:path>
              <a:path w="5097145" h="9094470">
                <a:moveTo>
                  <a:pt x="5096637" y="5071707"/>
                </a:moveTo>
                <a:lnTo>
                  <a:pt x="5096218" y="5023497"/>
                </a:lnTo>
                <a:lnTo>
                  <a:pt x="5094935" y="4975491"/>
                </a:lnTo>
                <a:lnTo>
                  <a:pt x="5092801" y="4927701"/>
                </a:lnTo>
                <a:lnTo>
                  <a:pt x="5089830" y="4880140"/>
                </a:lnTo>
                <a:lnTo>
                  <a:pt x="5086032" y="4832794"/>
                </a:lnTo>
                <a:lnTo>
                  <a:pt x="5081409" y="4785703"/>
                </a:lnTo>
                <a:lnTo>
                  <a:pt x="5075961" y="4738852"/>
                </a:lnTo>
                <a:lnTo>
                  <a:pt x="5069713" y="4692243"/>
                </a:lnTo>
                <a:lnTo>
                  <a:pt x="5062664" y="4645901"/>
                </a:lnTo>
                <a:lnTo>
                  <a:pt x="5054816" y="4599825"/>
                </a:lnTo>
                <a:lnTo>
                  <a:pt x="5046167" y="4554017"/>
                </a:lnTo>
                <a:lnTo>
                  <a:pt x="5036756" y="4508500"/>
                </a:lnTo>
                <a:lnTo>
                  <a:pt x="5026558" y="4463262"/>
                </a:lnTo>
                <a:lnTo>
                  <a:pt x="5015598" y="4418330"/>
                </a:lnTo>
                <a:lnTo>
                  <a:pt x="5003876" y="4373689"/>
                </a:lnTo>
                <a:lnTo>
                  <a:pt x="4991405" y="4329366"/>
                </a:lnTo>
                <a:lnTo>
                  <a:pt x="4978197" y="4285348"/>
                </a:lnTo>
                <a:lnTo>
                  <a:pt x="4964239" y="4241673"/>
                </a:lnTo>
                <a:lnTo>
                  <a:pt x="4949558" y="4198315"/>
                </a:lnTo>
                <a:lnTo>
                  <a:pt x="4934153" y="4155300"/>
                </a:lnTo>
                <a:lnTo>
                  <a:pt x="4918024" y="4112628"/>
                </a:lnTo>
                <a:lnTo>
                  <a:pt x="4901196" y="4070312"/>
                </a:lnTo>
                <a:lnTo>
                  <a:pt x="4883658" y="4028363"/>
                </a:lnTo>
                <a:lnTo>
                  <a:pt x="4865433" y="3986771"/>
                </a:lnTo>
                <a:lnTo>
                  <a:pt x="4846523" y="3945559"/>
                </a:lnTo>
                <a:lnTo>
                  <a:pt x="4826927" y="3904729"/>
                </a:lnTo>
                <a:lnTo>
                  <a:pt x="4806658" y="3864292"/>
                </a:lnTo>
                <a:lnTo>
                  <a:pt x="4785728" y="3824249"/>
                </a:lnTo>
                <a:lnTo>
                  <a:pt x="4764151" y="3784600"/>
                </a:lnTo>
                <a:lnTo>
                  <a:pt x="4741900" y="3745369"/>
                </a:lnTo>
                <a:lnTo>
                  <a:pt x="4719028" y="3706571"/>
                </a:lnTo>
                <a:lnTo>
                  <a:pt x="4695507" y="3668179"/>
                </a:lnTo>
                <a:lnTo>
                  <a:pt x="4671365" y="3630231"/>
                </a:lnTo>
                <a:lnTo>
                  <a:pt x="4646587" y="3592715"/>
                </a:lnTo>
                <a:lnTo>
                  <a:pt x="4621212" y="3555657"/>
                </a:lnTo>
                <a:lnTo>
                  <a:pt x="4595215" y="3519043"/>
                </a:lnTo>
                <a:lnTo>
                  <a:pt x="4568634" y="3482898"/>
                </a:lnTo>
                <a:lnTo>
                  <a:pt x="4541444" y="3447224"/>
                </a:lnTo>
                <a:lnTo>
                  <a:pt x="4513681" y="3412020"/>
                </a:lnTo>
                <a:lnTo>
                  <a:pt x="4485335" y="3377311"/>
                </a:lnTo>
                <a:lnTo>
                  <a:pt x="4456417" y="3343084"/>
                </a:lnTo>
                <a:lnTo>
                  <a:pt x="4426940" y="3309353"/>
                </a:lnTo>
                <a:lnTo>
                  <a:pt x="4396905" y="3276130"/>
                </a:lnTo>
                <a:lnTo>
                  <a:pt x="4366323" y="3243427"/>
                </a:lnTo>
                <a:lnTo>
                  <a:pt x="4335196" y="3211233"/>
                </a:lnTo>
                <a:lnTo>
                  <a:pt x="4303534" y="3179572"/>
                </a:lnTo>
                <a:lnTo>
                  <a:pt x="4271340" y="3148444"/>
                </a:lnTo>
                <a:lnTo>
                  <a:pt x="4238625" y="3117862"/>
                </a:lnTo>
                <a:lnTo>
                  <a:pt x="4205414" y="3087827"/>
                </a:lnTo>
                <a:lnTo>
                  <a:pt x="4171683" y="3058350"/>
                </a:lnTo>
                <a:lnTo>
                  <a:pt x="4137456" y="3029432"/>
                </a:lnTo>
                <a:lnTo>
                  <a:pt x="4102735" y="3001086"/>
                </a:lnTo>
                <a:lnTo>
                  <a:pt x="4067543" y="2973311"/>
                </a:lnTo>
                <a:lnTo>
                  <a:pt x="4031856" y="2946133"/>
                </a:lnTo>
                <a:lnTo>
                  <a:pt x="3995712" y="2919539"/>
                </a:lnTo>
                <a:lnTo>
                  <a:pt x="3959110" y="2893555"/>
                </a:lnTo>
                <a:lnTo>
                  <a:pt x="3922039" y="2868168"/>
                </a:lnTo>
                <a:lnTo>
                  <a:pt x="3884536" y="2843403"/>
                </a:lnTo>
                <a:lnTo>
                  <a:pt x="3846588" y="2819260"/>
                </a:lnTo>
                <a:lnTo>
                  <a:pt x="3808196" y="2795740"/>
                </a:lnTo>
                <a:lnTo>
                  <a:pt x="3769385" y="2772854"/>
                </a:lnTo>
                <a:lnTo>
                  <a:pt x="3730155" y="2750616"/>
                </a:lnTo>
                <a:lnTo>
                  <a:pt x="3690518" y="2729026"/>
                </a:lnTo>
                <a:lnTo>
                  <a:pt x="3650475" y="2708097"/>
                </a:lnTo>
                <a:lnTo>
                  <a:pt x="3610038" y="2687828"/>
                </a:lnTo>
                <a:lnTo>
                  <a:pt x="3569208" y="2668244"/>
                </a:lnTo>
                <a:lnTo>
                  <a:pt x="3527996" y="2649321"/>
                </a:lnTo>
                <a:lnTo>
                  <a:pt x="3486404" y="2631097"/>
                </a:lnTo>
                <a:lnTo>
                  <a:pt x="3444456" y="2613571"/>
                </a:lnTo>
                <a:lnTo>
                  <a:pt x="3402139" y="2596731"/>
                </a:lnTo>
                <a:lnTo>
                  <a:pt x="3359467" y="2580614"/>
                </a:lnTo>
                <a:lnTo>
                  <a:pt x="3316452" y="2565209"/>
                </a:lnTo>
                <a:lnTo>
                  <a:pt x="3273094" y="2550515"/>
                </a:lnTo>
                <a:lnTo>
                  <a:pt x="3229406" y="2536571"/>
                </a:lnTo>
                <a:lnTo>
                  <a:pt x="3185401" y="2523350"/>
                </a:lnTo>
                <a:lnTo>
                  <a:pt x="3141078" y="2510879"/>
                </a:lnTo>
                <a:lnTo>
                  <a:pt x="3096437" y="2499156"/>
                </a:lnTo>
                <a:lnTo>
                  <a:pt x="3051492" y="2488196"/>
                </a:lnTo>
                <a:lnTo>
                  <a:pt x="3006267" y="2478011"/>
                </a:lnTo>
                <a:lnTo>
                  <a:pt x="2960738" y="2468588"/>
                </a:lnTo>
                <a:lnTo>
                  <a:pt x="2914942" y="2459952"/>
                </a:lnTo>
                <a:lnTo>
                  <a:pt x="2868866" y="2452103"/>
                </a:lnTo>
                <a:lnTo>
                  <a:pt x="2822511" y="2445042"/>
                </a:lnTo>
                <a:lnTo>
                  <a:pt x="2775915" y="2438793"/>
                </a:lnTo>
                <a:lnTo>
                  <a:pt x="2729065" y="2433345"/>
                </a:lnTo>
                <a:lnTo>
                  <a:pt x="2681960" y="2428722"/>
                </a:lnTo>
                <a:lnTo>
                  <a:pt x="2634627" y="2424925"/>
                </a:lnTo>
                <a:lnTo>
                  <a:pt x="2587053" y="2421953"/>
                </a:lnTo>
                <a:lnTo>
                  <a:pt x="2539276" y="2419832"/>
                </a:lnTo>
                <a:lnTo>
                  <a:pt x="2491270" y="2418550"/>
                </a:lnTo>
                <a:lnTo>
                  <a:pt x="2443048" y="2418118"/>
                </a:lnTo>
                <a:lnTo>
                  <a:pt x="337337" y="2418118"/>
                </a:lnTo>
                <a:lnTo>
                  <a:pt x="337337" y="9093987"/>
                </a:lnTo>
                <a:lnTo>
                  <a:pt x="5096637" y="9093987"/>
                </a:lnTo>
                <a:lnTo>
                  <a:pt x="5096637" y="5071707"/>
                </a:lnTo>
                <a:close/>
              </a:path>
            </a:pathLst>
          </a:custGeom>
          <a:solidFill>
            <a:srgbClr val="00B09D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2D97AA7D-AF5B-47F1-85D5-E50AF4AAD7AA}"/>
              </a:ext>
            </a:extLst>
          </p:cNvPr>
          <p:cNvSpPr txBox="1">
            <a:spLocks/>
          </p:cNvSpPr>
          <p:nvPr/>
        </p:nvSpPr>
        <p:spPr>
          <a:xfrm>
            <a:off x="792751" y="3490257"/>
            <a:ext cx="2686050" cy="16395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ts val="6200"/>
              </a:lnSpc>
              <a:spcBef>
                <a:spcPts val="509"/>
              </a:spcBef>
            </a:pPr>
            <a:r>
              <a:rPr lang="en-IN" spc="280"/>
              <a:t>LOREM  </a:t>
            </a:r>
            <a:r>
              <a:rPr lang="en-IN" spc="285"/>
              <a:t>IPSUM</a:t>
            </a:r>
            <a:endParaRPr lang="en-IN" spc="285"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DEBE2D1B-36D2-44A2-9B9C-1617F6249674}"/>
              </a:ext>
            </a:extLst>
          </p:cNvPr>
          <p:cNvSpPr/>
          <p:nvPr/>
        </p:nvSpPr>
        <p:spPr>
          <a:xfrm>
            <a:off x="854632" y="5899765"/>
            <a:ext cx="836930" cy="0"/>
          </a:xfrm>
          <a:custGeom>
            <a:avLst/>
            <a:gdLst/>
            <a:ahLst/>
            <a:cxnLst/>
            <a:rect l="l" t="t" r="r" b="b"/>
            <a:pathLst>
              <a:path w="836930">
                <a:moveTo>
                  <a:pt x="0" y="0"/>
                </a:moveTo>
                <a:lnTo>
                  <a:pt x="8365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3D1B4157-4B4E-4C74-B705-B16D60CA0543}"/>
              </a:ext>
            </a:extLst>
          </p:cNvPr>
          <p:cNvSpPr txBox="1"/>
          <p:nvPr/>
        </p:nvSpPr>
        <p:spPr>
          <a:xfrm>
            <a:off x="805731" y="4927600"/>
            <a:ext cx="3481704" cy="320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 marR="5080" indent="-73660">
              <a:lnSpc>
                <a:spcPct val="139300"/>
              </a:lnSpc>
              <a:spcBef>
                <a:spcPts val="95"/>
              </a:spcBef>
            </a:pPr>
            <a:r>
              <a:rPr sz="4350" spc="-190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sz="43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4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43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29" dirty="0">
                <a:solidFill>
                  <a:srgbClr val="FFFFFF"/>
                </a:solidFill>
                <a:latin typeface="Arial"/>
                <a:cs typeface="Arial"/>
              </a:rPr>
              <a:t>Amet </a:t>
            </a:r>
            <a:r>
              <a:rPr sz="4350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60" dirty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sz="43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95" dirty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endParaRPr sz="4350" dirty="0">
              <a:latin typeface="Arial"/>
              <a:cs typeface="Arial"/>
            </a:endParaRPr>
          </a:p>
          <a:p>
            <a:pPr marL="85725" marR="109220">
              <a:lnSpc>
                <a:spcPct val="100600"/>
              </a:lnSpc>
            </a:pPr>
            <a:r>
              <a:rPr sz="4350" spc="-170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sz="43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14" dirty="0">
                <a:solidFill>
                  <a:srgbClr val="FFFFFF"/>
                </a:solidFill>
                <a:latin typeface="Arial"/>
                <a:cs typeface="Arial"/>
              </a:rPr>
              <a:t>sit</a:t>
            </a:r>
            <a:r>
              <a:rPr sz="435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70" dirty="0">
                <a:solidFill>
                  <a:srgbClr val="FFFFFF"/>
                </a:solidFill>
                <a:latin typeface="Arial"/>
                <a:cs typeface="Arial"/>
              </a:rPr>
              <a:t>amet, </a:t>
            </a:r>
            <a:r>
              <a:rPr sz="4350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145" dirty="0">
                <a:solidFill>
                  <a:srgbClr val="FFFFFF"/>
                </a:solidFill>
                <a:latin typeface="Arial"/>
                <a:cs typeface="Arial"/>
              </a:rPr>
              <a:t>consectetur</a:t>
            </a:r>
            <a:endParaRPr sz="4350" dirty="0">
              <a:latin typeface="Arial"/>
              <a:cs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5FE743-434A-4BEB-A42A-86D3688EBBFA}"/>
              </a:ext>
            </a:extLst>
          </p:cNvPr>
          <p:cNvGrpSpPr/>
          <p:nvPr/>
        </p:nvGrpSpPr>
        <p:grpSpPr>
          <a:xfrm>
            <a:off x="6177452" y="8762538"/>
            <a:ext cx="2911721" cy="1094105"/>
            <a:chOff x="6177452" y="8762538"/>
            <a:chExt cx="2911721" cy="1094105"/>
          </a:xfrm>
        </p:grpSpPr>
        <p:grpSp>
          <p:nvGrpSpPr>
            <p:cNvPr id="26" name="object 6">
              <a:extLst>
                <a:ext uri="{FF2B5EF4-FFF2-40B4-BE49-F238E27FC236}">
                  <a16:creationId xmlns:a16="http://schemas.microsoft.com/office/drawing/2014/main" id="{1389047F-BD72-4933-B5E3-0B5B02DBC489}"/>
                </a:ext>
              </a:extLst>
            </p:cNvPr>
            <p:cNvGrpSpPr/>
            <p:nvPr/>
          </p:nvGrpSpPr>
          <p:grpSpPr>
            <a:xfrm>
              <a:off x="6177452" y="8762538"/>
              <a:ext cx="1146810" cy="1094105"/>
              <a:chOff x="6177452" y="8762538"/>
              <a:chExt cx="1146810" cy="1094105"/>
            </a:xfrm>
          </p:grpSpPr>
          <p:sp>
            <p:nvSpPr>
              <p:cNvPr id="38" name="object 7">
                <a:extLst>
                  <a:ext uri="{FF2B5EF4-FFF2-40B4-BE49-F238E27FC236}">
                    <a16:creationId xmlns:a16="http://schemas.microsoft.com/office/drawing/2014/main" id="{2A3889BF-BC61-49F7-95EA-61C97354ABFE}"/>
                  </a:ext>
                </a:extLst>
              </p:cNvPr>
              <p:cNvSpPr/>
              <p:nvPr/>
            </p:nvSpPr>
            <p:spPr>
              <a:xfrm>
                <a:off x="6228270" y="8800210"/>
                <a:ext cx="1036319" cy="995044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995045">
                    <a:moveTo>
                      <a:pt x="1036320" y="566077"/>
                    </a:moveTo>
                    <a:lnTo>
                      <a:pt x="1033310" y="448564"/>
                    </a:lnTo>
                    <a:lnTo>
                      <a:pt x="995921" y="429768"/>
                    </a:lnTo>
                    <a:lnTo>
                      <a:pt x="899223" y="379628"/>
                    </a:lnTo>
                    <a:lnTo>
                      <a:pt x="865263" y="361188"/>
                    </a:lnTo>
                    <a:lnTo>
                      <a:pt x="866419" y="360121"/>
                    </a:lnTo>
                    <a:lnTo>
                      <a:pt x="880148" y="103428"/>
                    </a:lnTo>
                    <a:lnTo>
                      <a:pt x="855484" y="59309"/>
                    </a:lnTo>
                    <a:lnTo>
                      <a:pt x="825969" y="26060"/>
                    </a:lnTo>
                    <a:lnTo>
                      <a:pt x="786130" y="4826"/>
                    </a:lnTo>
                    <a:lnTo>
                      <a:pt x="749668" y="0"/>
                    </a:lnTo>
                    <a:lnTo>
                      <a:pt x="717943" y="17487"/>
                    </a:lnTo>
                    <a:lnTo>
                      <a:pt x="673328" y="74498"/>
                    </a:lnTo>
                    <a:lnTo>
                      <a:pt x="598195" y="188201"/>
                    </a:lnTo>
                    <a:lnTo>
                      <a:pt x="597293" y="192862"/>
                    </a:lnTo>
                    <a:lnTo>
                      <a:pt x="587590" y="197954"/>
                    </a:lnTo>
                    <a:lnTo>
                      <a:pt x="572528" y="193916"/>
                    </a:lnTo>
                    <a:lnTo>
                      <a:pt x="508901" y="155905"/>
                    </a:lnTo>
                    <a:lnTo>
                      <a:pt x="466839" y="137160"/>
                    </a:lnTo>
                    <a:lnTo>
                      <a:pt x="439242" y="121196"/>
                    </a:lnTo>
                    <a:lnTo>
                      <a:pt x="403110" y="134366"/>
                    </a:lnTo>
                    <a:lnTo>
                      <a:pt x="376859" y="218033"/>
                    </a:lnTo>
                    <a:lnTo>
                      <a:pt x="346087" y="394512"/>
                    </a:lnTo>
                    <a:lnTo>
                      <a:pt x="272757" y="389953"/>
                    </a:lnTo>
                    <a:lnTo>
                      <a:pt x="240639" y="25463"/>
                    </a:lnTo>
                    <a:lnTo>
                      <a:pt x="4597" y="88849"/>
                    </a:lnTo>
                    <a:lnTo>
                      <a:pt x="0" y="994981"/>
                    </a:lnTo>
                    <a:lnTo>
                      <a:pt x="190220" y="951458"/>
                    </a:lnTo>
                    <a:lnTo>
                      <a:pt x="263588" y="651217"/>
                    </a:lnTo>
                    <a:lnTo>
                      <a:pt x="420928" y="685469"/>
                    </a:lnTo>
                    <a:lnTo>
                      <a:pt x="421614" y="831227"/>
                    </a:lnTo>
                    <a:lnTo>
                      <a:pt x="415671" y="846353"/>
                    </a:lnTo>
                    <a:lnTo>
                      <a:pt x="536143" y="876439"/>
                    </a:lnTo>
                    <a:lnTo>
                      <a:pt x="1036320" y="566077"/>
                    </a:lnTo>
                    <a:close/>
                  </a:path>
                </a:pathLst>
              </a:custGeom>
              <a:solidFill>
                <a:srgbClr val="FBEC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8">
                <a:extLst>
                  <a:ext uri="{FF2B5EF4-FFF2-40B4-BE49-F238E27FC236}">
                    <a16:creationId xmlns:a16="http://schemas.microsoft.com/office/drawing/2014/main" id="{E983C2B2-09D6-450B-9915-34A0544DC7FB}"/>
                  </a:ext>
                </a:extLst>
              </p:cNvPr>
              <p:cNvSpPr/>
              <p:nvPr/>
            </p:nvSpPr>
            <p:spPr>
              <a:xfrm>
                <a:off x="6177445" y="8762542"/>
                <a:ext cx="1146810" cy="1094105"/>
              </a:xfrm>
              <a:custGeom>
                <a:avLst/>
                <a:gdLst/>
                <a:ahLst/>
                <a:cxnLst/>
                <a:rect l="l" t="t" r="r" b="b"/>
                <a:pathLst>
                  <a:path w="1146809" h="1094104">
                    <a:moveTo>
                      <a:pt x="874979" y="495490"/>
                    </a:moveTo>
                    <a:lnTo>
                      <a:pt x="869480" y="490270"/>
                    </a:lnTo>
                    <a:lnTo>
                      <a:pt x="860310" y="486651"/>
                    </a:lnTo>
                    <a:lnTo>
                      <a:pt x="849452" y="483501"/>
                    </a:lnTo>
                    <a:lnTo>
                      <a:pt x="837526" y="479755"/>
                    </a:lnTo>
                    <a:lnTo>
                      <a:pt x="828103" y="477354"/>
                    </a:lnTo>
                    <a:lnTo>
                      <a:pt x="821372" y="477570"/>
                    </a:lnTo>
                    <a:lnTo>
                      <a:pt x="817575" y="481685"/>
                    </a:lnTo>
                    <a:lnTo>
                      <a:pt x="817067" y="486346"/>
                    </a:lnTo>
                    <a:lnTo>
                      <a:pt x="819848" y="490715"/>
                    </a:lnTo>
                    <a:lnTo>
                      <a:pt x="827189" y="495058"/>
                    </a:lnTo>
                    <a:lnTo>
                      <a:pt x="840333" y="499643"/>
                    </a:lnTo>
                    <a:lnTo>
                      <a:pt x="836676" y="527570"/>
                    </a:lnTo>
                    <a:lnTo>
                      <a:pt x="823252" y="566458"/>
                    </a:lnTo>
                    <a:lnTo>
                      <a:pt x="793737" y="604926"/>
                    </a:lnTo>
                    <a:lnTo>
                      <a:pt x="741781" y="631571"/>
                    </a:lnTo>
                    <a:lnTo>
                      <a:pt x="685533" y="635190"/>
                    </a:lnTo>
                    <a:lnTo>
                      <a:pt x="642226" y="620166"/>
                    </a:lnTo>
                    <a:lnTo>
                      <a:pt x="611555" y="596658"/>
                    </a:lnTo>
                    <a:lnTo>
                      <a:pt x="593229" y="574802"/>
                    </a:lnTo>
                    <a:lnTo>
                      <a:pt x="601395" y="566585"/>
                    </a:lnTo>
                    <a:lnTo>
                      <a:pt x="605243" y="560463"/>
                    </a:lnTo>
                    <a:lnTo>
                      <a:pt x="605612" y="555815"/>
                    </a:lnTo>
                    <a:lnTo>
                      <a:pt x="603300" y="552043"/>
                    </a:lnTo>
                    <a:lnTo>
                      <a:pt x="598119" y="549871"/>
                    </a:lnTo>
                    <a:lnTo>
                      <a:pt x="591870" y="552424"/>
                    </a:lnTo>
                    <a:lnTo>
                      <a:pt x="584225" y="558457"/>
                    </a:lnTo>
                    <a:lnTo>
                      <a:pt x="574890" y="566712"/>
                    </a:lnTo>
                    <a:lnTo>
                      <a:pt x="566280" y="574001"/>
                    </a:lnTo>
                    <a:lnTo>
                      <a:pt x="559384" y="581050"/>
                    </a:lnTo>
                    <a:lnTo>
                      <a:pt x="556514" y="588060"/>
                    </a:lnTo>
                    <a:lnTo>
                      <a:pt x="559955" y="595261"/>
                    </a:lnTo>
                    <a:lnTo>
                      <a:pt x="563803" y="596798"/>
                    </a:lnTo>
                    <a:lnTo>
                      <a:pt x="568528" y="595223"/>
                    </a:lnTo>
                    <a:lnTo>
                      <a:pt x="573938" y="591439"/>
                    </a:lnTo>
                    <a:lnTo>
                      <a:pt x="579869" y="586359"/>
                    </a:lnTo>
                    <a:lnTo>
                      <a:pt x="603377" y="611797"/>
                    </a:lnTo>
                    <a:lnTo>
                      <a:pt x="641477" y="641540"/>
                    </a:lnTo>
                    <a:lnTo>
                      <a:pt x="691235" y="662114"/>
                    </a:lnTo>
                    <a:lnTo>
                      <a:pt x="749757" y="660069"/>
                    </a:lnTo>
                    <a:lnTo>
                      <a:pt x="806005" y="628561"/>
                    </a:lnTo>
                    <a:lnTo>
                      <a:pt x="837552" y="583539"/>
                    </a:lnTo>
                    <a:lnTo>
                      <a:pt x="851484" y="537781"/>
                    </a:lnTo>
                    <a:lnTo>
                      <a:pt x="854887" y="504075"/>
                    </a:lnTo>
                    <a:lnTo>
                      <a:pt x="864425" y="507009"/>
                    </a:lnTo>
                    <a:lnTo>
                      <a:pt x="872705" y="509054"/>
                    </a:lnTo>
                    <a:lnTo>
                      <a:pt x="874776" y="503440"/>
                    </a:lnTo>
                    <a:lnTo>
                      <a:pt x="874979" y="495490"/>
                    </a:lnTo>
                    <a:close/>
                  </a:path>
                  <a:path w="1146809" h="1094104">
                    <a:moveTo>
                      <a:pt x="1146784" y="546722"/>
                    </a:moveTo>
                    <a:lnTo>
                      <a:pt x="1139532" y="501256"/>
                    </a:lnTo>
                    <a:lnTo>
                      <a:pt x="1118298" y="459130"/>
                    </a:lnTo>
                    <a:lnTo>
                      <a:pt x="1090853" y="428663"/>
                    </a:lnTo>
                    <a:lnTo>
                      <a:pt x="1055458" y="403402"/>
                    </a:lnTo>
                    <a:lnTo>
                      <a:pt x="1048639" y="399491"/>
                    </a:lnTo>
                    <a:lnTo>
                      <a:pt x="1048639" y="546722"/>
                    </a:lnTo>
                    <a:lnTo>
                      <a:pt x="1038136" y="577748"/>
                    </a:lnTo>
                    <a:lnTo>
                      <a:pt x="1006589" y="604989"/>
                    </a:lnTo>
                    <a:lnTo>
                      <a:pt x="589610" y="844181"/>
                    </a:lnTo>
                    <a:lnTo>
                      <a:pt x="544525" y="857859"/>
                    </a:lnTo>
                    <a:lnTo>
                      <a:pt x="521601" y="852982"/>
                    </a:lnTo>
                    <a:lnTo>
                      <a:pt x="503783" y="838796"/>
                    </a:lnTo>
                    <a:lnTo>
                      <a:pt x="492226" y="815987"/>
                    </a:lnTo>
                    <a:lnTo>
                      <a:pt x="488111" y="785241"/>
                    </a:lnTo>
                    <a:lnTo>
                      <a:pt x="488111" y="730783"/>
                    </a:lnTo>
                    <a:lnTo>
                      <a:pt x="488111" y="378117"/>
                    </a:lnTo>
                    <a:lnTo>
                      <a:pt x="488111" y="308178"/>
                    </a:lnTo>
                    <a:lnTo>
                      <a:pt x="492226" y="277482"/>
                    </a:lnTo>
                    <a:lnTo>
                      <a:pt x="503770" y="254711"/>
                    </a:lnTo>
                    <a:lnTo>
                      <a:pt x="521576" y="240538"/>
                    </a:lnTo>
                    <a:lnTo>
                      <a:pt x="544449" y="235661"/>
                    </a:lnTo>
                    <a:lnTo>
                      <a:pt x="554977" y="236499"/>
                    </a:lnTo>
                    <a:lnTo>
                      <a:pt x="1006589" y="488429"/>
                    </a:lnTo>
                    <a:lnTo>
                      <a:pt x="1038136" y="515696"/>
                    </a:lnTo>
                    <a:lnTo>
                      <a:pt x="1048639" y="546722"/>
                    </a:lnTo>
                    <a:lnTo>
                      <a:pt x="1048639" y="399491"/>
                    </a:lnTo>
                    <a:lnTo>
                      <a:pt x="974382" y="356895"/>
                    </a:lnTo>
                    <a:lnTo>
                      <a:pt x="974382" y="300570"/>
                    </a:lnTo>
                    <a:lnTo>
                      <a:pt x="974382" y="98132"/>
                    </a:lnTo>
                    <a:lnTo>
                      <a:pt x="974382" y="0"/>
                    </a:lnTo>
                    <a:lnTo>
                      <a:pt x="876211" y="0"/>
                    </a:lnTo>
                    <a:lnTo>
                      <a:pt x="876211" y="98132"/>
                    </a:lnTo>
                    <a:lnTo>
                      <a:pt x="876211" y="300570"/>
                    </a:lnTo>
                    <a:lnTo>
                      <a:pt x="762876" y="235661"/>
                    </a:lnTo>
                    <a:lnTo>
                      <a:pt x="717118" y="209423"/>
                    </a:lnTo>
                    <a:lnTo>
                      <a:pt x="740676" y="164731"/>
                    </a:lnTo>
                    <a:lnTo>
                      <a:pt x="745236" y="160210"/>
                    </a:lnTo>
                    <a:lnTo>
                      <a:pt x="776262" y="129501"/>
                    </a:lnTo>
                    <a:lnTo>
                      <a:pt x="821232" y="106426"/>
                    </a:lnTo>
                    <a:lnTo>
                      <a:pt x="872947" y="98132"/>
                    </a:lnTo>
                    <a:lnTo>
                      <a:pt x="876211" y="98132"/>
                    </a:lnTo>
                    <a:lnTo>
                      <a:pt x="876211" y="0"/>
                    </a:lnTo>
                    <a:lnTo>
                      <a:pt x="872947" y="0"/>
                    </a:lnTo>
                    <a:lnTo>
                      <a:pt x="846582" y="1308"/>
                    </a:lnTo>
                    <a:lnTo>
                      <a:pt x="795337" y="11658"/>
                    </a:lnTo>
                    <a:lnTo>
                      <a:pt x="747763" y="31661"/>
                    </a:lnTo>
                    <a:lnTo>
                      <a:pt x="705942" y="59855"/>
                    </a:lnTo>
                    <a:lnTo>
                      <a:pt x="670064" y="95707"/>
                    </a:lnTo>
                    <a:lnTo>
                      <a:pt x="641870" y="137502"/>
                    </a:lnTo>
                    <a:lnTo>
                      <a:pt x="630936" y="160210"/>
                    </a:lnTo>
                    <a:lnTo>
                      <a:pt x="609473" y="150329"/>
                    </a:lnTo>
                    <a:lnTo>
                      <a:pt x="587870" y="143230"/>
                    </a:lnTo>
                    <a:lnTo>
                      <a:pt x="566166" y="138938"/>
                    </a:lnTo>
                    <a:lnTo>
                      <a:pt x="544449" y="137502"/>
                    </a:lnTo>
                    <a:lnTo>
                      <a:pt x="527545" y="138404"/>
                    </a:lnTo>
                    <a:lnTo>
                      <a:pt x="479882" y="151701"/>
                    </a:lnTo>
                    <a:lnTo>
                      <a:pt x="438531" y="180657"/>
                    </a:lnTo>
                    <a:lnTo>
                      <a:pt x="411022" y="217868"/>
                    </a:lnTo>
                    <a:lnTo>
                      <a:pt x="392315" y="275666"/>
                    </a:lnTo>
                    <a:lnTo>
                      <a:pt x="389928" y="308178"/>
                    </a:lnTo>
                    <a:lnTo>
                      <a:pt x="389928" y="378117"/>
                    </a:lnTo>
                    <a:lnTo>
                      <a:pt x="389928" y="476250"/>
                    </a:lnTo>
                    <a:lnTo>
                      <a:pt x="389928" y="632650"/>
                    </a:lnTo>
                    <a:lnTo>
                      <a:pt x="267335" y="632650"/>
                    </a:lnTo>
                    <a:lnTo>
                      <a:pt x="267335" y="826122"/>
                    </a:lnTo>
                    <a:lnTo>
                      <a:pt x="261289" y="871118"/>
                    </a:lnTo>
                    <a:lnTo>
                      <a:pt x="244246" y="911555"/>
                    </a:lnTo>
                    <a:lnTo>
                      <a:pt x="217792" y="945832"/>
                    </a:lnTo>
                    <a:lnTo>
                      <a:pt x="183553" y="972312"/>
                    </a:lnTo>
                    <a:lnTo>
                      <a:pt x="143129" y="989380"/>
                    </a:lnTo>
                    <a:lnTo>
                      <a:pt x="98132" y="995426"/>
                    </a:lnTo>
                    <a:lnTo>
                      <a:pt x="98132" y="267322"/>
                    </a:lnTo>
                    <a:lnTo>
                      <a:pt x="104178" y="222338"/>
                    </a:lnTo>
                    <a:lnTo>
                      <a:pt x="121246" y="181927"/>
                    </a:lnTo>
                    <a:lnTo>
                      <a:pt x="147713" y="147688"/>
                    </a:lnTo>
                    <a:lnTo>
                      <a:pt x="181965" y="121234"/>
                    </a:lnTo>
                    <a:lnTo>
                      <a:pt x="222377" y="104178"/>
                    </a:lnTo>
                    <a:lnTo>
                      <a:pt x="267335" y="98132"/>
                    </a:lnTo>
                    <a:lnTo>
                      <a:pt x="267335" y="476250"/>
                    </a:lnTo>
                    <a:lnTo>
                      <a:pt x="389928" y="476250"/>
                    </a:lnTo>
                    <a:lnTo>
                      <a:pt x="389928" y="378117"/>
                    </a:lnTo>
                    <a:lnTo>
                      <a:pt x="365544" y="378117"/>
                    </a:lnTo>
                    <a:lnTo>
                      <a:pt x="365544" y="98132"/>
                    </a:lnTo>
                    <a:lnTo>
                      <a:pt x="365544" y="0"/>
                    </a:lnTo>
                    <a:lnTo>
                      <a:pt x="267335" y="0"/>
                    </a:lnTo>
                    <a:lnTo>
                      <a:pt x="214160" y="5283"/>
                    </a:lnTo>
                    <a:lnTo>
                      <a:pt x="163271" y="21043"/>
                    </a:lnTo>
                    <a:lnTo>
                      <a:pt x="118033" y="45542"/>
                    </a:lnTo>
                    <a:lnTo>
                      <a:pt x="78295" y="78320"/>
                    </a:lnTo>
                    <a:lnTo>
                      <a:pt x="45516" y="118046"/>
                    </a:lnTo>
                    <a:lnTo>
                      <a:pt x="21082" y="163245"/>
                    </a:lnTo>
                    <a:lnTo>
                      <a:pt x="5283" y="214147"/>
                    </a:lnTo>
                    <a:lnTo>
                      <a:pt x="0" y="267322"/>
                    </a:lnTo>
                    <a:lnTo>
                      <a:pt x="0" y="1093520"/>
                    </a:lnTo>
                    <a:lnTo>
                      <a:pt x="98132" y="1093520"/>
                    </a:lnTo>
                    <a:lnTo>
                      <a:pt x="124968" y="1092200"/>
                    </a:lnTo>
                    <a:lnTo>
                      <a:pt x="177114" y="1081671"/>
                    </a:lnTo>
                    <a:lnTo>
                      <a:pt x="225526" y="1061313"/>
                    </a:lnTo>
                    <a:lnTo>
                      <a:pt x="268071" y="1032637"/>
                    </a:lnTo>
                    <a:lnTo>
                      <a:pt x="304596" y="996111"/>
                    </a:lnTo>
                    <a:lnTo>
                      <a:pt x="333260" y="953541"/>
                    </a:lnTo>
                    <a:lnTo>
                      <a:pt x="353618" y="905154"/>
                    </a:lnTo>
                    <a:lnTo>
                      <a:pt x="364210" y="852982"/>
                    </a:lnTo>
                    <a:lnTo>
                      <a:pt x="365544" y="826122"/>
                    </a:lnTo>
                    <a:lnTo>
                      <a:pt x="365544" y="730783"/>
                    </a:lnTo>
                    <a:lnTo>
                      <a:pt x="389928" y="730783"/>
                    </a:lnTo>
                    <a:lnTo>
                      <a:pt x="389928" y="785241"/>
                    </a:lnTo>
                    <a:lnTo>
                      <a:pt x="392328" y="817816"/>
                    </a:lnTo>
                    <a:lnTo>
                      <a:pt x="411073" y="875652"/>
                    </a:lnTo>
                    <a:lnTo>
                      <a:pt x="438581" y="912876"/>
                    </a:lnTo>
                    <a:lnTo>
                      <a:pt x="479945" y="941832"/>
                    </a:lnTo>
                    <a:lnTo>
                      <a:pt x="527634" y="955103"/>
                    </a:lnTo>
                    <a:lnTo>
                      <a:pt x="544525" y="955992"/>
                    </a:lnTo>
                    <a:lnTo>
                      <a:pt x="560946" y="955179"/>
                    </a:lnTo>
                    <a:lnTo>
                      <a:pt x="577380" y="952728"/>
                    </a:lnTo>
                    <a:lnTo>
                      <a:pt x="593788" y="948664"/>
                    </a:lnTo>
                    <a:lnTo>
                      <a:pt x="610133" y="943000"/>
                    </a:lnTo>
                    <a:lnTo>
                      <a:pt x="760399" y="857859"/>
                    </a:lnTo>
                    <a:lnTo>
                      <a:pt x="769010" y="852982"/>
                    </a:lnTo>
                    <a:lnTo>
                      <a:pt x="1055395" y="690143"/>
                    </a:lnTo>
                    <a:lnTo>
                      <a:pt x="1090841" y="664895"/>
                    </a:lnTo>
                    <a:lnTo>
                      <a:pt x="1118298" y="634339"/>
                    </a:lnTo>
                    <a:lnTo>
                      <a:pt x="1139520" y="592264"/>
                    </a:lnTo>
                    <a:lnTo>
                      <a:pt x="1144955" y="569785"/>
                    </a:lnTo>
                    <a:lnTo>
                      <a:pt x="1146784" y="546722"/>
                    </a:lnTo>
                    <a:close/>
                  </a:path>
                </a:pathLst>
              </a:custGeom>
              <a:solidFill>
                <a:srgbClr val="00B09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5F20821-F10D-4475-A9C0-D948723B88A2}"/>
                </a:ext>
              </a:extLst>
            </p:cNvPr>
            <p:cNvSpPr/>
            <p:nvPr/>
          </p:nvSpPr>
          <p:spPr>
            <a:xfrm>
              <a:off x="7474278" y="9094364"/>
              <a:ext cx="56515" cy="116839"/>
            </a:xfrm>
            <a:custGeom>
              <a:avLst/>
              <a:gdLst/>
              <a:ahLst/>
              <a:cxnLst/>
              <a:rect l="l" t="t" r="r" b="b"/>
              <a:pathLst>
                <a:path w="56515" h="116840">
                  <a:moveTo>
                    <a:pt x="0" y="116840"/>
                  </a:moveTo>
                  <a:lnTo>
                    <a:pt x="56388" y="116840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0" y="11684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3FD755C2-4D8D-418D-BBF3-836D2BC40AD4}"/>
                </a:ext>
              </a:extLst>
            </p:cNvPr>
            <p:cNvSpPr/>
            <p:nvPr/>
          </p:nvSpPr>
          <p:spPr>
            <a:xfrm>
              <a:off x="7474267" y="8936888"/>
              <a:ext cx="222885" cy="274320"/>
            </a:xfrm>
            <a:custGeom>
              <a:avLst/>
              <a:gdLst/>
              <a:ahLst/>
              <a:cxnLst/>
              <a:rect l="l" t="t" r="r" b="b"/>
              <a:pathLst>
                <a:path w="222884" h="274320">
                  <a:moveTo>
                    <a:pt x="222859" y="0"/>
                  </a:moveTo>
                  <a:lnTo>
                    <a:pt x="166433" y="0"/>
                  </a:lnTo>
                  <a:lnTo>
                    <a:pt x="166433" y="111760"/>
                  </a:lnTo>
                  <a:lnTo>
                    <a:pt x="56388" y="111760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0" y="111760"/>
                  </a:lnTo>
                  <a:lnTo>
                    <a:pt x="0" y="157480"/>
                  </a:lnTo>
                  <a:lnTo>
                    <a:pt x="166433" y="157480"/>
                  </a:lnTo>
                  <a:lnTo>
                    <a:pt x="166433" y="274320"/>
                  </a:lnTo>
                  <a:lnTo>
                    <a:pt x="222859" y="274320"/>
                  </a:lnTo>
                  <a:lnTo>
                    <a:pt x="222859" y="157480"/>
                  </a:lnTo>
                  <a:lnTo>
                    <a:pt x="222859" y="111760"/>
                  </a:lnTo>
                  <a:lnTo>
                    <a:pt x="222859" y="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DDCA08EE-39BB-4670-B025-EFC6E9EB1603}"/>
                </a:ext>
              </a:extLst>
            </p:cNvPr>
            <p:cNvSpPr/>
            <p:nvPr/>
          </p:nvSpPr>
          <p:spPr>
            <a:xfrm>
              <a:off x="7819156" y="8937382"/>
              <a:ext cx="257175" cy="274320"/>
            </a:xfrm>
            <a:custGeom>
              <a:avLst/>
              <a:gdLst/>
              <a:ahLst/>
              <a:cxnLst/>
              <a:rect l="l" t="t" r="r" b="b"/>
              <a:pathLst>
                <a:path w="257175" h="274320">
                  <a:moveTo>
                    <a:pt x="154228" y="0"/>
                  </a:moveTo>
                  <a:lnTo>
                    <a:pt x="101942" y="0"/>
                  </a:lnTo>
                  <a:lnTo>
                    <a:pt x="0" y="273824"/>
                  </a:lnTo>
                  <a:lnTo>
                    <a:pt x="59994" y="273824"/>
                  </a:lnTo>
                  <a:lnTo>
                    <a:pt x="78778" y="217398"/>
                  </a:lnTo>
                  <a:lnTo>
                    <a:pt x="235618" y="217398"/>
                  </a:lnTo>
                  <a:lnTo>
                    <a:pt x="218497" y="171665"/>
                  </a:lnTo>
                  <a:lnTo>
                    <a:pt x="93992" y="171665"/>
                  </a:lnTo>
                  <a:lnTo>
                    <a:pt x="128041" y="69202"/>
                  </a:lnTo>
                  <a:lnTo>
                    <a:pt x="180136" y="69202"/>
                  </a:lnTo>
                  <a:lnTo>
                    <a:pt x="154228" y="0"/>
                  </a:lnTo>
                  <a:close/>
                </a:path>
                <a:path w="257175" h="274320">
                  <a:moveTo>
                    <a:pt x="235618" y="217398"/>
                  </a:moveTo>
                  <a:lnTo>
                    <a:pt x="177723" y="217398"/>
                  </a:lnTo>
                  <a:lnTo>
                    <a:pt x="196748" y="273824"/>
                  </a:lnTo>
                  <a:lnTo>
                    <a:pt x="256743" y="273824"/>
                  </a:lnTo>
                  <a:lnTo>
                    <a:pt x="235618" y="217398"/>
                  </a:lnTo>
                  <a:close/>
                </a:path>
                <a:path w="257175" h="274320">
                  <a:moveTo>
                    <a:pt x="180136" y="69202"/>
                  </a:moveTo>
                  <a:lnTo>
                    <a:pt x="128041" y="69202"/>
                  </a:lnTo>
                  <a:lnTo>
                    <a:pt x="162509" y="171665"/>
                  </a:lnTo>
                  <a:lnTo>
                    <a:pt x="218497" y="171665"/>
                  </a:lnTo>
                  <a:lnTo>
                    <a:pt x="180136" y="69202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A5D81154-9ED4-435D-AE5A-F57A2805BE9E}"/>
                </a:ext>
              </a:extLst>
            </p:cNvPr>
            <p:cNvSpPr/>
            <p:nvPr/>
          </p:nvSpPr>
          <p:spPr>
            <a:xfrm>
              <a:off x="8193920" y="8937386"/>
              <a:ext cx="210185" cy="274320"/>
            </a:xfrm>
            <a:custGeom>
              <a:avLst/>
              <a:gdLst/>
              <a:ahLst/>
              <a:cxnLst/>
              <a:rect l="l" t="t" r="r" b="b"/>
              <a:pathLst>
                <a:path w="210184" h="274320">
                  <a:moveTo>
                    <a:pt x="106806" y="0"/>
                  </a:moveTo>
                  <a:lnTo>
                    <a:pt x="0" y="0"/>
                  </a:lnTo>
                  <a:lnTo>
                    <a:pt x="0" y="273812"/>
                  </a:lnTo>
                  <a:lnTo>
                    <a:pt x="56438" y="273812"/>
                  </a:lnTo>
                  <a:lnTo>
                    <a:pt x="56438" y="177317"/>
                  </a:lnTo>
                  <a:lnTo>
                    <a:pt x="105841" y="177317"/>
                  </a:lnTo>
                  <a:lnTo>
                    <a:pt x="149291" y="171523"/>
                  </a:lnTo>
                  <a:lnTo>
                    <a:pt x="194223" y="141453"/>
                  </a:lnTo>
                  <a:lnTo>
                    <a:pt x="199909" y="131648"/>
                  </a:lnTo>
                  <a:lnTo>
                    <a:pt x="56438" y="131648"/>
                  </a:lnTo>
                  <a:lnTo>
                    <a:pt x="56438" y="45618"/>
                  </a:lnTo>
                  <a:lnTo>
                    <a:pt x="198259" y="45618"/>
                  </a:lnTo>
                  <a:lnTo>
                    <a:pt x="197091" y="43345"/>
                  </a:lnTo>
                  <a:lnTo>
                    <a:pt x="161074" y="11264"/>
                  </a:lnTo>
                  <a:lnTo>
                    <a:pt x="121794" y="701"/>
                  </a:lnTo>
                  <a:lnTo>
                    <a:pt x="106806" y="0"/>
                  </a:lnTo>
                  <a:close/>
                </a:path>
                <a:path w="210184" h="274320">
                  <a:moveTo>
                    <a:pt x="198259" y="45618"/>
                  </a:moveTo>
                  <a:lnTo>
                    <a:pt x="108153" y="45618"/>
                  </a:lnTo>
                  <a:lnTo>
                    <a:pt x="118024" y="46597"/>
                  </a:lnTo>
                  <a:lnTo>
                    <a:pt x="126760" y="49060"/>
                  </a:lnTo>
                  <a:lnTo>
                    <a:pt x="152001" y="81403"/>
                  </a:lnTo>
                  <a:lnTo>
                    <a:pt x="152742" y="90995"/>
                  </a:lnTo>
                  <a:lnTo>
                    <a:pt x="152003" y="100232"/>
                  </a:lnTo>
                  <a:lnTo>
                    <a:pt x="126553" y="128995"/>
                  </a:lnTo>
                  <a:lnTo>
                    <a:pt x="106806" y="131648"/>
                  </a:lnTo>
                  <a:lnTo>
                    <a:pt x="199909" y="131648"/>
                  </a:lnTo>
                  <a:lnTo>
                    <a:pt x="202812" y="126641"/>
                  </a:lnTo>
                  <a:lnTo>
                    <a:pt x="207954" y="109700"/>
                  </a:lnTo>
                  <a:lnTo>
                    <a:pt x="209664" y="90639"/>
                  </a:lnTo>
                  <a:lnTo>
                    <a:pt x="208883" y="77745"/>
                  </a:lnTo>
                  <a:lnTo>
                    <a:pt x="206535" y="65554"/>
                  </a:lnTo>
                  <a:lnTo>
                    <a:pt x="202608" y="54081"/>
                  </a:lnTo>
                  <a:lnTo>
                    <a:pt x="198259" y="45618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6684473A-8AC0-4729-B439-54707644405E}"/>
                </a:ext>
              </a:extLst>
            </p:cNvPr>
            <p:cNvSpPr/>
            <p:nvPr/>
          </p:nvSpPr>
          <p:spPr>
            <a:xfrm>
              <a:off x="8534889" y="8937386"/>
              <a:ext cx="210185" cy="274320"/>
            </a:xfrm>
            <a:custGeom>
              <a:avLst/>
              <a:gdLst/>
              <a:ahLst/>
              <a:cxnLst/>
              <a:rect l="l" t="t" r="r" b="b"/>
              <a:pathLst>
                <a:path w="210184" h="274320">
                  <a:moveTo>
                    <a:pt x="106756" y="0"/>
                  </a:moveTo>
                  <a:lnTo>
                    <a:pt x="0" y="0"/>
                  </a:lnTo>
                  <a:lnTo>
                    <a:pt x="0" y="273812"/>
                  </a:lnTo>
                  <a:lnTo>
                    <a:pt x="56337" y="273812"/>
                  </a:lnTo>
                  <a:lnTo>
                    <a:pt x="56337" y="177317"/>
                  </a:lnTo>
                  <a:lnTo>
                    <a:pt x="105841" y="177317"/>
                  </a:lnTo>
                  <a:lnTo>
                    <a:pt x="149264" y="171523"/>
                  </a:lnTo>
                  <a:lnTo>
                    <a:pt x="194151" y="141453"/>
                  </a:lnTo>
                  <a:lnTo>
                    <a:pt x="199850" y="131648"/>
                  </a:lnTo>
                  <a:lnTo>
                    <a:pt x="56337" y="131648"/>
                  </a:lnTo>
                  <a:lnTo>
                    <a:pt x="56337" y="45618"/>
                  </a:lnTo>
                  <a:lnTo>
                    <a:pt x="198209" y="45618"/>
                  </a:lnTo>
                  <a:lnTo>
                    <a:pt x="197040" y="43345"/>
                  </a:lnTo>
                  <a:lnTo>
                    <a:pt x="161023" y="11264"/>
                  </a:lnTo>
                  <a:lnTo>
                    <a:pt x="121714" y="701"/>
                  </a:lnTo>
                  <a:lnTo>
                    <a:pt x="106756" y="0"/>
                  </a:lnTo>
                  <a:close/>
                </a:path>
                <a:path w="210184" h="274320">
                  <a:moveTo>
                    <a:pt x="198209" y="45618"/>
                  </a:moveTo>
                  <a:lnTo>
                    <a:pt x="108102" y="45618"/>
                  </a:lnTo>
                  <a:lnTo>
                    <a:pt x="117973" y="46597"/>
                  </a:lnTo>
                  <a:lnTo>
                    <a:pt x="126709" y="49060"/>
                  </a:lnTo>
                  <a:lnTo>
                    <a:pt x="151900" y="81403"/>
                  </a:lnTo>
                  <a:lnTo>
                    <a:pt x="152641" y="90995"/>
                  </a:lnTo>
                  <a:lnTo>
                    <a:pt x="151902" y="100232"/>
                  </a:lnTo>
                  <a:lnTo>
                    <a:pt x="126515" y="128995"/>
                  </a:lnTo>
                  <a:lnTo>
                    <a:pt x="106756" y="131648"/>
                  </a:lnTo>
                  <a:lnTo>
                    <a:pt x="199850" y="131648"/>
                  </a:lnTo>
                  <a:lnTo>
                    <a:pt x="202760" y="126641"/>
                  </a:lnTo>
                  <a:lnTo>
                    <a:pt x="207928" y="109700"/>
                  </a:lnTo>
                  <a:lnTo>
                    <a:pt x="209651" y="90639"/>
                  </a:lnTo>
                  <a:lnTo>
                    <a:pt x="208865" y="77745"/>
                  </a:lnTo>
                  <a:lnTo>
                    <a:pt x="206503" y="65554"/>
                  </a:lnTo>
                  <a:lnTo>
                    <a:pt x="202563" y="54081"/>
                  </a:lnTo>
                  <a:lnTo>
                    <a:pt x="198209" y="45618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E80061E6-15F3-4585-805A-0157028056AE}"/>
                </a:ext>
              </a:extLst>
            </p:cNvPr>
            <p:cNvSpPr/>
            <p:nvPr/>
          </p:nvSpPr>
          <p:spPr>
            <a:xfrm>
              <a:off x="8851683" y="8937386"/>
              <a:ext cx="237490" cy="274320"/>
            </a:xfrm>
            <a:custGeom>
              <a:avLst/>
              <a:gdLst/>
              <a:ahLst/>
              <a:cxnLst/>
              <a:rect l="l" t="t" r="r" b="b"/>
              <a:pathLst>
                <a:path w="237490" h="274320">
                  <a:moveTo>
                    <a:pt x="237147" y="0"/>
                  </a:moveTo>
                  <a:lnTo>
                    <a:pt x="175513" y="0"/>
                  </a:lnTo>
                  <a:lnTo>
                    <a:pt x="118452" y="123342"/>
                  </a:lnTo>
                  <a:lnTo>
                    <a:pt x="61874" y="0"/>
                  </a:lnTo>
                  <a:lnTo>
                    <a:pt x="0" y="0"/>
                  </a:lnTo>
                  <a:lnTo>
                    <a:pt x="89903" y="174510"/>
                  </a:lnTo>
                  <a:lnTo>
                    <a:pt x="89903" y="273812"/>
                  </a:lnTo>
                  <a:lnTo>
                    <a:pt x="147243" y="273812"/>
                  </a:lnTo>
                  <a:lnTo>
                    <a:pt x="147243" y="174510"/>
                  </a:lnTo>
                  <a:lnTo>
                    <a:pt x="237147" y="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4BA39227-6E3C-4C33-9D4D-648AD4606878}"/>
                </a:ext>
              </a:extLst>
            </p:cNvPr>
            <p:cNvSpPr/>
            <p:nvPr/>
          </p:nvSpPr>
          <p:spPr>
            <a:xfrm>
              <a:off x="7451909" y="9341091"/>
              <a:ext cx="250825" cy="335915"/>
            </a:xfrm>
            <a:custGeom>
              <a:avLst/>
              <a:gdLst/>
              <a:ahLst/>
              <a:cxnLst/>
              <a:rect l="l" t="t" r="r" b="b"/>
              <a:pathLst>
                <a:path w="250825" h="335915">
                  <a:moveTo>
                    <a:pt x="130467" y="0"/>
                  </a:moveTo>
                  <a:lnTo>
                    <a:pt x="82205" y="6568"/>
                  </a:lnTo>
                  <a:lnTo>
                    <a:pt x="43181" y="25620"/>
                  </a:lnTo>
                  <a:lnTo>
                    <a:pt x="18479" y="54789"/>
                  </a:lnTo>
                  <a:lnTo>
                    <a:pt x="10083" y="91249"/>
                  </a:lnTo>
                  <a:lnTo>
                    <a:pt x="13556" y="115394"/>
                  </a:lnTo>
                  <a:lnTo>
                    <a:pt x="41362" y="155887"/>
                  </a:lnTo>
                  <a:lnTo>
                    <a:pt x="76808" y="177730"/>
                  </a:lnTo>
                  <a:lnTo>
                    <a:pt x="137225" y="200109"/>
                  </a:lnTo>
                  <a:lnTo>
                    <a:pt x="150672" y="205562"/>
                  </a:lnTo>
                  <a:lnTo>
                    <a:pt x="182115" y="236308"/>
                  </a:lnTo>
                  <a:lnTo>
                    <a:pt x="182956" y="245313"/>
                  </a:lnTo>
                  <a:lnTo>
                    <a:pt x="182115" y="253546"/>
                  </a:lnTo>
                  <a:lnTo>
                    <a:pt x="153417" y="279844"/>
                  </a:lnTo>
                  <a:lnTo>
                    <a:pt x="132041" y="282295"/>
                  </a:lnTo>
                  <a:lnTo>
                    <a:pt x="103817" y="278918"/>
                  </a:lnTo>
                  <a:lnTo>
                    <a:pt x="83651" y="268782"/>
                  </a:lnTo>
                  <a:lnTo>
                    <a:pt x="71548" y="251884"/>
                  </a:lnTo>
                  <a:lnTo>
                    <a:pt x="67513" y="228218"/>
                  </a:lnTo>
                  <a:lnTo>
                    <a:pt x="0" y="228218"/>
                  </a:lnTo>
                  <a:lnTo>
                    <a:pt x="9177" y="271369"/>
                  </a:lnTo>
                  <a:lnTo>
                    <a:pt x="36188" y="305303"/>
                  </a:lnTo>
                  <a:lnTo>
                    <a:pt x="79342" y="327694"/>
                  </a:lnTo>
                  <a:lnTo>
                    <a:pt x="132041" y="335457"/>
                  </a:lnTo>
                  <a:lnTo>
                    <a:pt x="157784" y="333950"/>
                  </a:lnTo>
                  <a:lnTo>
                    <a:pt x="200936" y="321886"/>
                  </a:lnTo>
                  <a:lnTo>
                    <a:pt x="232391" y="298130"/>
                  </a:lnTo>
                  <a:lnTo>
                    <a:pt x="250431" y="244881"/>
                  </a:lnTo>
                  <a:lnTo>
                    <a:pt x="248796" y="226597"/>
                  </a:lnTo>
                  <a:lnTo>
                    <a:pt x="224193" y="181127"/>
                  </a:lnTo>
                  <a:lnTo>
                    <a:pt x="190180" y="157668"/>
                  </a:lnTo>
                  <a:lnTo>
                    <a:pt x="140538" y="138315"/>
                  </a:lnTo>
                  <a:lnTo>
                    <a:pt x="125917" y="133554"/>
                  </a:lnTo>
                  <a:lnTo>
                    <a:pt x="113185" y="128600"/>
                  </a:lnTo>
                  <a:lnTo>
                    <a:pt x="81378" y="106168"/>
                  </a:lnTo>
                  <a:lnTo>
                    <a:pt x="77381" y="91566"/>
                  </a:lnTo>
                  <a:lnTo>
                    <a:pt x="78228" y="83412"/>
                  </a:lnTo>
                  <a:lnTo>
                    <a:pt x="107457" y="56232"/>
                  </a:lnTo>
                  <a:lnTo>
                    <a:pt x="129362" y="53644"/>
                  </a:lnTo>
                  <a:lnTo>
                    <a:pt x="141431" y="54417"/>
                  </a:lnTo>
                  <a:lnTo>
                    <a:pt x="175230" y="72903"/>
                  </a:lnTo>
                  <a:lnTo>
                    <a:pt x="183197" y="100901"/>
                  </a:lnTo>
                  <a:lnTo>
                    <a:pt x="250431" y="100901"/>
                  </a:lnTo>
                  <a:lnTo>
                    <a:pt x="241923" y="60382"/>
                  </a:lnTo>
                  <a:lnTo>
                    <a:pt x="217098" y="27974"/>
                  </a:lnTo>
                  <a:lnTo>
                    <a:pt x="178676" y="7141"/>
                  </a:lnTo>
                  <a:lnTo>
                    <a:pt x="147500" y="794"/>
                  </a:lnTo>
                  <a:lnTo>
                    <a:pt x="130467" y="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6AF5599D-8EA0-4FB9-B89D-313AD7BA4174}"/>
                </a:ext>
              </a:extLst>
            </p:cNvPr>
            <p:cNvSpPr/>
            <p:nvPr/>
          </p:nvSpPr>
          <p:spPr>
            <a:xfrm>
              <a:off x="7858011" y="9346171"/>
              <a:ext cx="210185" cy="326390"/>
            </a:xfrm>
            <a:custGeom>
              <a:avLst/>
              <a:gdLst/>
              <a:ahLst/>
              <a:cxnLst/>
              <a:rect l="l" t="t" r="r" b="b"/>
              <a:pathLst>
                <a:path w="210184" h="326390">
                  <a:moveTo>
                    <a:pt x="210096" y="271780"/>
                  </a:moveTo>
                  <a:lnTo>
                    <a:pt x="67271" y="271780"/>
                  </a:lnTo>
                  <a:lnTo>
                    <a:pt x="67271" y="0"/>
                  </a:lnTo>
                  <a:lnTo>
                    <a:pt x="0" y="0"/>
                  </a:lnTo>
                  <a:lnTo>
                    <a:pt x="0" y="271780"/>
                  </a:lnTo>
                  <a:lnTo>
                    <a:pt x="0" y="326390"/>
                  </a:lnTo>
                  <a:lnTo>
                    <a:pt x="210096" y="326390"/>
                  </a:lnTo>
                  <a:lnTo>
                    <a:pt x="210096" y="27178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1CAB4107-38D8-48BD-B678-BCEC1AFC06D7}"/>
                </a:ext>
              </a:extLst>
            </p:cNvPr>
            <p:cNvSpPr/>
            <p:nvPr/>
          </p:nvSpPr>
          <p:spPr>
            <a:xfrm>
              <a:off x="8221078" y="9345638"/>
              <a:ext cx="67310" cy="326390"/>
            </a:xfrm>
            <a:custGeom>
              <a:avLst/>
              <a:gdLst/>
              <a:ahLst/>
              <a:cxnLst/>
              <a:rect l="l" t="t" r="r" b="b"/>
              <a:pathLst>
                <a:path w="67309" h="326390">
                  <a:moveTo>
                    <a:pt x="67271" y="0"/>
                  </a:moveTo>
                  <a:lnTo>
                    <a:pt x="0" y="0"/>
                  </a:lnTo>
                  <a:lnTo>
                    <a:pt x="0" y="326377"/>
                  </a:lnTo>
                  <a:lnTo>
                    <a:pt x="67271" y="326377"/>
                  </a:lnTo>
                  <a:lnTo>
                    <a:pt x="67271" y="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2218A042-4452-429D-9E8D-65ECBAB66BCC}"/>
                </a:ext>
              </a:extLst>
            </p:cNvPr>
            <p:cNvSpPr/>
            <p:nvPr/>
          </p:nvSpPr>
          <p:spPr>
            <a:xfrm>
              <a:off x="8460830" y="9345648"/>
              <a:ext cx="249554" cy="326390"/>
            </a:xfrm>
            <a:custGeom>
              <a:avLst/>
              <a:gdLst/>
              <a:ahLst/>
              <a:cxnLst/>
              <a:rect l="l" t="t" r="r" b="b"/>
              <a:pathLst>
                <a:path w="249554" h="326390">
                  <a:moveTo>
                    <a:pt x="100444" y="0"/>
                  </a:moveTo>
                  <a:lnTo>
                    <a:pt x="0" y="0"/>
                  </a:lnTo>
                  <a:lnTo>
                    <a:pt x="0" y="326377"/>
                  </a:lnTo>
                  <a:lnTo>
                    <a:pt x="101117" y="326377"/>
                  </a:lnTo>
                  <a:lnTo>
                    <a:pt x="121966" y="325077"/>
                  </a:lnTo>
                  <a:lnTo>
                    <a:pt x="160424" y="315186"/>
                  </a:lnTo>
                  <a:lnTo>
                    <a:pt x="194099" y="295883"/>
                  </a:lnTo>
                  <a:lnTo>
                    <a:pt x="217263" y="272300"/>
                  </a:lnTo>
                  <a:lnTo>
                    <a:pt x="67221" y="272300"/>
                  </a:lnTo>
                  <a:lnTo>
                    <a:pt x="67221" y="54406"/>
                  </a:lnTo>
                  <a:lnTo>
                    <a:pt x="217305" y="54406"/>
                  </a:lnTo>
                  <a:lnTo>
                    <a:pt x="207687" y="42832"/>
                  </a:lnTo>
                  <a:lnTo>
                    <a:pt x="177444" y="19380"/>
                  </a:lnTo>
                  <a:lnTo>
                    <a:pt x="141201" y="4841"/>
                  </a:lnTo>
                  <a:lnTo>
                    <a:pt x="121380" y="1210"/>
                  </a:lnTo>
                  <a:lnTo>
                    <a:pt x="100444" y="0"/>
                  </a:lnTo>
                  <a:close/>
                </a:path>
                <a:path w="249554" h="326390">
                  <a:moveTo>
                    <a:pt x="217305" y="54406"/>
                  </a:moveTo>
                  <a:lnTo>
                    <a:pt x="100444" y="54406"/>
                  </a:lnTo>
                  <a:lnTo>
                    <a:pt x="119083" y="56016"/>
                  </a:lnTo>
                  <a:lnTo>
                    <a:pt x="135347" y="60839"/>
                  </a:lnTo>
                  <a:lnTo>
                    <a:pt x="169794" y="94438"/>
                  </a:lnTo>
                  <a:lnTo>
                    <a:pt x="180104" y="132194"/>
                  </a:lnTo>
                  <a:lnTo>
                    <a:pt x="181394" y="155575"/>
                  </a:lnTo>
                  <a:lnTo>
                    <a:pt x="181394" y="172808"/>
                  </a:lnTo>
                  <a:lnTo>
                    <a:pt x="175842" y="215233"/>
                  </a:lnTo>
                  <a:lnTo>
                    <a:pt x="148505" y="257829"/>
                  </a:lnTo>
                  <a:lnTo>
                    <a:pt x="99771" y="272300"/>
                  </a:lnTo>
                  <a:lnTo>
                    <a:pt x="217263" y="272300"/>
                  </a:lnTo>
                  <a:lnTo>
                    <a:pt x="238998" y="233388"/>
                  </a:lnTo>
                  <a:lnTo>
                    <a:pt x="248320" y="192940"/>
                  </a:lnTo>
                  <a:lnTo>
                    <a:pt x="249471" y="155575"/>
                  </a:lnTo>
                  <a:lnTo>
                    <a:pt x="248293" y="133601"/>
                  </a:lnTo>
                  <a:lnTo>
                    <a:pt x="244733" y="112685"/>
                  </a:lnTo>
                  <a:lnTo>
                    <a:pt x="238789" y="92976"/>
                  </a:lnTo>
                  <a:lnTo>
                    <a:pt x="230454" y="74485"/>
                  </a:lnTo>
                  <a:lnTo>
                    <a:pt x="219997" y="57647"/>
                  </a:lnTo>
                  <a:lnTo>
                    <a:pt x="217305" y="54406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96427E8C-502D-49B9-8910-776A8EB5D728}"/>
                </a:ext>
              </a:extLst>
            </p:cNvPr>
            <p:cNvSpPr/>
            <p:nvPr/>
          </p:nvSpPr>
          <p:spPr>
            <a:xfrm>
              <a:off x="8869388" y="9345129"/>
              <a:ext cx="219075" cy="326390"/>
            </a:xfrm>
            <a:custGeom>
              <a:avLst/>
              <a:gdLst/>
              <a:ahLst/>
              <a:cxnLst/>
              <a:rect l="l" t="t" r="r" b="b"/>
              <a:pathLst>
                <a:path w="219075" h="326390">
                  <a:moveTo>
                    <a:pt x="218808" y="273050"/>
                  </a:moveTo>
                  <a:lnTo>
                    <a:pt x="67322" y="273050"/>
                  </a:lnTo>
                  <a:lnTo>
                    <a:pt x="67322" y="185420"/>
                  </a:lnTo>
                  <a:lnTo>
                    <a:pt x="196418" y="185420"/>
                  </a:lnTo>
                  <a:lnTo>
                    <a:pt x="196418" y="133350"/>
                  </a:lnTo>
                  <a:lnTo>
                    <a:pt x="67322" y="133350"/>
                  </a:lnTo>
                  <a:lnTo>
                    <a:pt x="67322" y="54610"/>
                  </a:lnTo>
                  <a:lnTo>
                    <a:pt x="218376" y="54610"/>
                  </a:lnTo>
                  <a:lnTo>
                    <a:pt x="218376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133350"/>
                  </a:lnTo>
                  <a:lnTo>
                    <a:pt x="0" y="185420"/>
                  </a:lnTo>
                  <a:lnTo>
                    <a:pt x="0" y="273050"/>
                  </a:lnTo>
                  <a:lnTo>
                    <a:pt x="0" y="326390"/>
                  </a:lnTo>
                  <a:lnTo>
                    <a:pt x="218808" y="326390"/>
                  </a:lnTo>
                  <a:lnTo>
                    <a:pt x="218808" y="273050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62871" y="8354314"/>
            <a:ext cx="497205" cy="1805939"/>
          </a:xfrm>
          <a:custGeom>
            <a:avLst/>
            <a:gdLst/>
            <a:ahLst/>
            <a:cxnLst/>
            <a:rect l="l" t="t" r="r" b="b"/>
            <a:pathLst>
              <a:path w="497204" h="1805940">
                <a:moveTo>
                  <a:pt x="497128" y="0"/>
                </a:moveTo>
                <a:lnTo>
                  <a:pt x="0" y="0"/>
                </a:lnTo>
                <a:lnTo>
                  <a:pt x="0" y="1805686"/>
                </a:lnTo>
                <a:lnTo>
                  <a:pt x="497128" y="1805686"/>
                </a:lnTo>
                <a:lnTo>
                  <a:pt x="497128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177452" y="8762538"/>
            <a:ext cx="1146810" cy="1094105"/>
            <a:chOff x="6177452" y="8762538"/>
            <a:chExt cx="1146810" cy="1094105"/>
          </a:xfrm>
        </p:grpSpPr>
        <p:sp>
          <p:nvSpPr>
            <p:cNvPr id="4" name="object 4"/>
            <p:cNvSpPr/>
            <p:nvPr/>
          </p:nvSpPr>
          <p:spPr>
            <a:xfrm>
              <a:off x="6228270" y="8800210"/>
              <a:ext cx="1036319" cy="995044"/>
            </a:xfrm>
            <a:custGeom>
              <a:avLst/>
              <a:gdLst/>
              <a:ahLst/>
              <a:cxnLst/>
              <a:rect l="l" t="t" r="r" b="b"/>
              <a:pathLst>
                <a:path w="1036320" h="995045">
                  <a:moveTo>
                    <a:pt x="1036320" y="566077"/>
                  </a:moveTo>
                  <a:lnTo>
                    <a:pt x="1033310" y="448564"/>
                  </a:lnTo>
                  <a:lnTo>
                    <a:pt x="995921" y="429768"/>
                  </a:lnTo>
                  <a:lnTo>
                    <a:pt x="899223" y="379628"/>
                  </a:lnTo>
                  <a:lnTo>
                    <a:pt x="865263" y="361188"/>
                  </a:lnTo>
                  <a:lnTo>
                    <a:pt x="866419" y="360121"/>
                  </a:lnTo>
                  <a:lnTo>
                    <a:pt x="880148" y="103428"/>
                  </a:lnTo>
                  <a:lnTo>
                    <a:pt x="855484" y="59309"/>
                  </a:lnTo>
                  <a:lnTo>
                    <a:pt x="825969" y="26060"/>
                  </a:lnTo>
                  <a:lnTo>
                    <a:pt x="786130" y="4826"/>
                  </a:lnTo>
                  <a:lnTo>
                    <a:pt x="749668" y="0"/>
                  </a:lnTo>
                  <a:lnTo>
                    <a:pt x="717943" y="17487"/>
                  </a:lnTo>
                  <a:lnTo>
                    <a:pt x="673328" y="74498"/>
                  </a:lnTo>
                  <a:lnTo>
                    <a:pt x="598195" y="188201"/>
                  </a:lnTo>
                  <a:lnTo>
                    <a:pt x="597293" y="192862"/>
                  </a:lnTo>
                  <a:lnTo>
                    <a:pt x="587590" y="197954"/>
                  </a:lnTo>
                  <a:lnTo>
                    <a:pt x="572528" y="193916"/>
                  </a:lnTo>
                  <a:lnTo>
                    <a:pt x="508901" y="155905"/>
                  </a:lnTo>
                  <a:lnTo>
                    <a:pt x="466839" y="137160"/>
                  </a:lnTo>
                  <a:lnTo>
                    <a:pt x="439242" y="121196"/>
                  </a:lnTo>
                  <a:lnTo>
                    <a:pt x="403110" y="134366"/>
                  </a:lnTo>
                  <a:lnTo>
                    <a:pt x="376859" y="218033"/>
                  </a:lnTo>
                  <a:lnTo>
                    <a:pt x="346087" y="394512"/>
                  </a:lnTo>
                  <a:lnTo>
                    <a:pt x="272757" y="389953"/>
                  </a:lnTo>
                  <a:lnTo>
                    <a:pt x="240639" y="25463"/>
                  </a:lnTo>
                  <a:lnTo>
                    <a:pt x="4597" y="88849"/>
                  </a:lnTo>
                  <a:lnTo>
                    <a:pt x="0" y="994981"/>
                  </a:lnTo>
                  <a:lnTo>
                    <a:pt x="190220" y="951458"/>
                  </a:lnTo>
                  <a:lnTo>
                    <a:pt x="263588" y="651217"/>
                  </a:lnTo>
                  <a:lnTo>
                    <a:pt x="420928" y="685469"/>
                  </a:lnTo>
                  <a:lnTo>
                    <a:pt x="421614" y="831227"/>
                  </a:lnTo>
                  <a:lnTo>
                    <a:pt x="415671" y="846353"/>
                  </a:lnTo>
                  <a:lnTo>
                    <a:pt x="536143" y="876439"/>
                  </a:lnTo>
                  <a:lnTo>
                    <a:pt x="1036320" y="566077"/>
                  </a:lnTo>
                  <a:close/>
                </a:path>
              </a:pathLst>
            </a:custGeom>
            <a:solidFill>
              <a:srgbClr val="FBE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77445" y="8762542"/>
              <a:ext cx="1146810" cy="1094105"/>
            </a:xfrm>
            <a:custGeom>
              <a:avLst/>
              <a:gdLst/>
              <a:ahLst/>
              <a:cxnLst/>
              <a:rect l="l" t="t" r="r" b="b"/>
              <a:pathLst>
                <a:path w="1146809" h="1094104">
                  <a:moveTo>
                    <a:pt x="874979" y="495490"/>
                  </a:moveTo>
                  <a:lnTo>
                    <a:pt x="869480" y="490270"/>
                  </a:lnTo>
                  <a:lnTo>
                    <a:pt x="860310" y="486651"/>
                  </a:lnTo>
                  <a:lnTo>
                    <a:pt x="849452" y="483501"/>
                  </a:lnTo>
                  <a:lnTo>
                    <a:pt x="837526" y="479755"/>
                  </a:lnTo>
                  <a:lnTo>
                    <a:pt x="828103" y="477354"/>
                  </a:lnTo>
                  <a:lnTo>
                    <a:pt x="821372" y="477570"/>
                  </a:lnTo>
                  <a:lnTo>
                    <a:pt x="817575" y="481685"/>
                  </a:lnTo>
                  <a:lnTo>
                    <a:pt x="817067" y="486346"/>
                  </a:lnTo>
                  <a:lnTo>
                    <a:pt x="819848" y="490715"/>
                  </a:lnTo>
                  <a:lnTo>
                    <a:pt x="827189" y="495058"/>
                  </a:lnTo>
                  <a:lnTo>
                    <a:pt x="840333" y="499643"/>
                  </a:lnTo>
                  <a:lnTo>
                    <a:pt x="836676" y="527570"/>
                  </a:lnTo>
                  <a:lnTo>
                    <a:pt x="823252" y="566458"/>
                  </a:lnTo>
                  <a:lnTo>
                    <a:pt x="793737" y="604926"/>
                  </a:lnTo>
                  <a:lnTo>
                    <a:pt x="741781" y="631571"/>
                  </a:lnTo>
                  <a:lnTo>
                    <a:pt x="685533" y="635190"/>
                  </a:lnTo>
                  <a:lnTo>
                    <a:pt x="642226" y="620166"/>
                  </a:lnTo>
                  <a:lnTo>
                    <a:pt x="611555" y="596658"/>
                  </a:lnTo>
                  <a:lnTo>
                    <a:pt x="593229" y="574802"/>
                  </a:lnTo>
                  <a:lnTo>
                    <a:pt x="601395" y="566585"/>
                  </a:lnTo>
                  <a:lnTo>
                    <a:pt x="605243" y="560463"/>
                  </a:lnTo>
                  <a:lnTo>
                    <a:pt x="605612" y="555815"/>
                  </a:lnTo>
                  <a:lnTo>
                    <a:pt x="603300" y="552043"/>
                  </a:lnTo>
                  <a:lnTo>
                    <a:pt x="598119" y="549871"/>
                  </a:lnTo>
                  <a:lnTo>
                    <a:pt x="591870" y="552424"/>
                  </a:lnTo>
                  <a:lnTo>
                    <a:pt x="584225" y="558457"/>
                  </a:lnTo>
                  <a:lnTo>
                    <a:pt x="574890" y="566712"/>
                  </a:lnTo>
                  <a:lnTo>
                    <a:pt x="566280" y="574001"/>
                  </a:lnTo>
                  <a:lnTo>
                    <a:pt x="559384" y="581050"/>
                  </a:lnTo>
                  <a:lnTo>
                    <a:pt x="556514" y="588060"/>
                  </a:lnTo>
                  <a:lnTo>
                    <a:pt x="559955" y="595261"/>
                  </a:lnTo>
                  <a:lnTo>
                    <a:pt x="563803" y="596798"/>
                  </a:lnTo>
                  <a:lnTo>
                    <a:pt x="568528" y="595223"/>
                  </a:lnTo>
                  <a:lnTo>
                    <a:pt x="573938" y="591439"/>
                  </a:lnTo>
                  <a:lnTo>
                    <a:pt x="579869" y="586359"/>
                  </a:lnTo>
                  <a:lnTo>
                    <a:pt x="603377" y="611797"/>
                  </a:lnTo>
                  <a:lnTo>
                    <a:pt x="641477" y="641540"/>
                  </a:lnTo>
                  <a:lnTo>
                    <a:pt x="691235" y="662114"/>
                  </a:lnTo>
                  <a:lnTo>
                    <a:pt x="749757" y="660069"/>
                  </a:lnTo>
                  <a:lnTo>
                    <a:pt x="806005" y="628561"/>
                  </a:lnTo>
                  <a:lnTo>
                    <a:pt x="837552" y="583539"/>
                  </a:lnTo>
                  <a:lnTo>
                    <a:pt x="851484" y="537781"/>
                  </a:lnTo>
                  <a:lnTo>
                    <a:pt x="854887" y="504075"/>
                  </a:lnTo>
                  <a:lnTo>
                    <a:pt x="864425" y="507009"/>
                  </a:lnTo>
                  <a:lnTo>
                    <a:pt x="872705" y="509054"/>
                  </a:lnTo>
                  <a:lnTo>
                    <a:pt x="874776" y="503440"/>
                  </a:lnTo>
                  <a:lnTo>
                    <a:pt x="874979" y="495490"/>
                  </a:lnTo>
                  <a:close/>
                </a:path>
                <a:path w="1146809" h="1094104">
                  <a:moveTo>
                    <a:pt x="1146784" y="546722"/>
                  </a:moveTo>
                  <a:lnTo>
                    <a:pt x="1139532" y="501256"/>
                  </a:lnTo>
                  <a:lnTo>
                    <a:pt x="1118298" y="459130"/>
                  </a:lnTo>
                  <a:lnTo>
                    <a:pt x="1090853" y="428663"/>
                  </a:lnTo>
                  <a:lnTo>
                    <a:pt x="1055458" y="403402"/>
                  </a:lnTo>
                  <a:lnTo>
                    <a:pt x="1048639" y="399491"/>
                  </a:lnTo>
                  <a:lnTo>
                    <a:pt x="1048639" y="546722"/>
                  </a:lnTo>
                  <a:lnTo>
                    <a:pt x="1038136" y="577748"/>
                  </a:lnTo>
                  <a:lnTo>
                    <a:pt x="1006589" y="604989"/>
                  </a:lnTo>
                  <a:lnTo>
                    <a:pt x="589610" y="844181"/>
                  </a:lnTo>
                  <a:lnTo>
                    <a:pt x="544525" y="857859"/>
                  </a:lnTo>
                  <a:lnTo>
                    <a:pt x="521601" y="852982"/>
                  </a:lnTo>
                  <a:lnTo>
                    <a:pt x="503783" y="838796"/>
                  </a:lnTo>
                  <a:lnTo>
                    <a:pt x="492226" y="815987"/>
                  </a:lnTo>
                  <a:lnTo>
                    <a:pt x="488111" y="785241"/>
                  </a:lnTo>
                  <a:lnTo>
                    <a:pt x="488111" y="730783"/>
                  </a:lnTo>
                  <a:lnTo>
                    <a:pt x="488111" y="378117"/>
                  </a:lnTo>
                  <a:lnTo>
                    <a:pt x="488111" y="308178"/>
                  </a:lnTo>
                  <a:lnTo>
                    <a:pt x="492226" y="277482"/>
                  </a:lnTo>
                  <a:lnTo>
                    <a:pt x="503770" y="254711"/>
                  </a:lnTo>
                  <a:lnTo>
                    <a:pt x="521576" y="240538"/>
                  </a:lnTo>
                  <a:lnTo>
                    <a:pt x="544449" y="235661"/>
                  </a:lnTo>
                  <a:lnTo>
                    <a:pt x="554977" y="236499"/>
                  </a:lnTo>
                  <a:lnTo>
                    <a:pt x="1006589" y="488429"/>
                  </a:lnTo>
                  <a:lnTo>
                    <a:pt x="1038136" y="515696"/>
                  </a:lnTo>
                  <a:lnTo>
                    <a:pt x="1048639" y="546722"/>
                  </a:lnTo>
                  <a:lnTo>
                    <a:pt x="1048639" y="399491"/>
                  </a:lnTo>
                  <a:lnTo>
                    <a:pt x="974382" y="356895"/>
                  </a:lnTo>
                  <a:lnTo>
                    <a:pt x="974382" y="300570"/>
                  </a:lnTo>
                  <a:lnTo>
                    <a:pt x="974382" y="98132"/>
                  </a:lnTo>
                  <a:lnTo>
                    <a:pt x="974382" y="0"/>
                  </a:lnTo>
                  <a:lnTo>
                    <a:pt x="876211" y="0"/>
                  </a:lnTo>
                  <a:lnTo>
                    <a:pt x="876211" y="98132"/>
                  </a:lnTo>
                  <a:lnTo>
                    <a:pt x="876211" y="300570"/>
                  </a:lnTo>
                  <a:lnTo>
                    <a:pt x="762876" y="235661"/>
                  </a:lnTo>
                  <a:lnTo>
                    <a:pt x="717118" y="209423"/>
                  </a:lnTo>
                  <a:lnTo>
                    <a:pt x="740676" y="164731"/>
                  </a:lnTo>
                  <a:lnTo>
                    <a:pt x="745236" y="160210"/>
                  </a:lnTo>
                  <a:lnTo>
                    <a:pt x="776262" y="129501"/>
                  </a:lnTo>
                  <a:lnTo>
                    <a:pt x="821232" y="106426"/>
                  </a:lnTo>
                  <a:lnTo>
                    <a:pt x="872947" y="98132"/>
                  </a:lnTo>
                  <a:lnTo>
                    <a:pt x="876211" y="98132"/>
                  </a:lnTo>
                  <a:lnTo>
                    <a:pt x="876211" y="0"/>
                  </a:lnTo>
                  <a:lnTo>
                    <a:pt x="872947" y="0"/>
                  </a:lnTo>
                  <a:lnTo>
                    <a:pt x="846582" y="1308"/>
                  </a:lnTo>
                  <a:lnTo>
                    <a:pt x="795337" y="11658"/>
                  </a:lnTo>
                  <a:lnTo>
                    <a:pt x="747763" y="31661"/>
                  </a:lnTo>
                  <a:lnTo>
                    <a:pt x="705942" y="59855"/>
                  </a:lnTo>
                  <a:lnTo>
                    <a:pt x="670064" y="95707"/>
                  </a:lnTo>
                  <a:lnTo>
                    <a:pt x="641870" y="137502"/>
                  </a:lnTo>
                  <a:lnTo>
                    <a:pt x="630936" y="160210"/>
                  </a:lnTo>
                  <a:lnTo>
                    <a:pt x="609473" y="150329"/>
                  </a:lnTo>
                  <a:lnTo>
                    <a:pt x="587870" y="143230"/>
                  </a:lnTo>
                  <a:lnTo>
                    <a:pt x="566166" y="138938"/>
                  </a:lnTo>
                  <a:lnTo>
                    <a:pt x="544449" y="137502"/>
                  </a:lnTo>
                  <a:lnTo>
                    <a:pt x="527545" y="138404"/>
                  </a:lnTo>
                  <a:lnTo>
                    <a:pt x="479882" y="151701"/>
                  </a:lnTo>
                  <a:lnTo>
                    <a:pt x="438531" y="180657"/>
                  </a:lnTo>
                  <a:lnTo>
                    <a:pt x="411022" y="217868"/>
                  </a:lnTo>
                  <a:lnTo>
                    <a:pt x="392315" y="275666"/>
                  </a:lnTo>
                  <a:lnTo>
                    <a:pt x="389928" y="308178"/>
                  </a:lnTo>
                  <a:lnTo>
                    <a:pt x="389928" y="378117"/>
                  </a:lnTo>
                  <a:lnTo>
                    <a:pt x="389928" y="476250"/>
                  </a:lnTo>
                  <a:lnTo>
                    <a:pt x="389928" y="632650"/>
                  </a:lnTo>
                  <a:lnTo>
                    <a:pt x="267335" y="632650"/>
                  </a:lnTo>
                  <a:lnTo>
                    <a:pt x="267335" y="826122"/>
                  </a:lnTo>
                  <a:lnTo>
                    <a:pt x="261289" y="871118"/>
                  </a:lnTo>
                  <a:lnTo>
                    <a:pt x="244246" y="911555"/>
                  </a:lnTo>
                  <a:lnTo>
                    <a:pt x="217792" y="945832"/>
                  </a:lnTo>
                  <a:lnTo>
                    <a:pt x="183553" y="972312"/>
                  </a:lnTo>
                  <a:lnTo>
                    <a:pt x="143129" y="989380"/>
                  </a:lnTo>
                  <a:lnTo>
                    <a:pt x="98132" y="995426"/>
                  </a:lnTo>
                  <a:lnTo>
                    <a:pt x="98132" y="267322"/>
                  </a:lnTo>
                  <a:lnTo>
                    <a:pt x="104178" y="222338"/>
                  </a:lnTo>
                  <a:lnTo>
                    <a:pt x="121246" y="181927"/>
                  </a:lnTo>
                  <a:lnTo>
                    <a:pt x="147713" y="147688"/>
                  </a:lnTo>
                  <a:lnTo>
                    <a:pt x="181965" y="121234"/>
                  </a:lnTo>
                  <a:lnTo>
                    <a:pt x="222377" y="104178"/>
                  </a:lnTo>
                  <a:lnTo>
                    <a:pt x="267335" y="98132"/>
                  </a:lnTo>
                  <a:lnTo>
                    <a:pt x="267335" y="476250"/>
                  </a:lnTo>
                  <a:lnTo>
                    <a:pt x="389928" y="476250"/>
                  </a:lnTo>
                  <a:lnTo>
                    <a:pt x="389928" y="378117"/>
                  </a:lnTo>
                  <a:lnTo>
                    <a:pt x="365544" y="378117"/>
                  </a:lnTo>
                  <a:lnTo>
                    <a:pt x="365544" y="98132"/>
                  </a:lnTo>
                  <a:lnTo>
                    <a:pt x="365544" y="0"/>
                  </a:lnTo>
                  <a:lnTo>
                    <a:pt x="267335" y="0"/>
                  </a:lnTo>
                  <a:lnTo>
                    <a:pt x="214160" y="5283"/>
                  </a:lnTo>
                  <a:lnTo>
                    <a:pt x="163271" y="21043"/>
                  </a:lnTo>
                  <a:lnTo>
                    <a:pt x="118033" y="45542"/>
                  </a:lnTo>
                  <a:lnTo>
                    <a:pt x="78295" y="78320"/>
                  </a:lnTo>
                  <a:lnTo>
                    <a:pt x="45516" y="118046"/>
                  </a:lnTo>
                  <a:lnTo>
                    <a:pt x="21082" y="163245"/>
                  </a:lnTo>
                  <a:lnTo>
                    <a:pt x="5283" y="214147"/>
                  </a:lnTo>
                  <a:lnTo>
                    <a:pt x="0" y="267322"/>
                  </a:lnTo>
                  <a:lnTo>
                    <a:pt x="0" y="1093520"/>
                  </a:lnTo>
                  <a:lnTo>
                    <a:pt x="98132" y="1093520"/>
                  </a:lnTo>
                  <a:lnTo>
                    <a:pt x="124968" y="1092200"/>
                  </a:lnTo>
                  <a:lnTo>
                    <a:pt x="177114" y="1081671"/>
                  </a:lnTo>
                  <a:lnTo>
                    <a:pt x="225526" y="1061313"/>
                  </a:lnTo>
                  <a:lnTo>
                    <a:pt x="268071" y="1032637"/>
                  </a:lnTo>
                  <a:lnTo>
                    <a:pt x="304596" y="996111"/>
                  </a:lnTo>
                  <a:lnTo>
                    <a:pt x="333260" y="953541"/>
                  </a:lnTo>
                  <a:lnTo>
                    <a:pt x="353618" y="905154"/>
                  </a:lnTo>
                  <a:lnTo>
                    <a:pt x="364210" y="852982"/>
                  </a:lnTo>
                  <a:lnTo>
                    <a:pt x="365544" y="826122"/>
                  </a:lnTo>
                  <a:lnTo>
                    <a:pt x="365544" y="730783"/>
                  </a:lnTo>
                  <a:lnTo>
                    <a:pt x="389928" y="730783"/>
                  </a:lnTo>
                  <a:lnTo>
                    <a:pt x="389928" y="785241"/>
                  </a:lnTo>
                  <a:lnTo>
                    <a:pt x="392328" y="817816"/>
                  </a:lnTo>
                  <a:lnTo>
                    <a:pt x="411073" y="875652"/>
                  </a:lnTo>
                  <a:lnTo>
                    <a:pt x="438581" y="912876"/>
                  </a:lnTo>
                  <a:lnTo>
                    <a:pt x="479945" y="941832"/>
                  </a:lnTo>
                  <a:lnTo>
                    <a:pt x="527634" y="955103"/>
                  </a:lnTo>
                  <a:lnTo>
                    <a:pt x="544525" y="955992"/>
                  </a:lnTo>
                  <a:lnTo>
                    <a:pt x="560946" y="955179"/>
                  </a:lnTo>
                  <a:lnTo>
                    <a:pt x="577380" y="952728"/>
                  </a:lnTo>
                  <a:lnTo>
                    <a:pt x="593788" y="948664"/>
                  </a:lnTo>
                  <a:lnTo>
                    <a:pt x="610133" y="943000"/>
                  </a:lnTo>
                  <a:lnTo>
                    <a:pt x="760399" y="857859"/>
                  </a:lnTo>
                  <a:lnTo>
                    <a:pt x="769010" y="852982"/>
                  </a:lnTo>
                  <a:lnTo>
                    <a:pt x="1055395" y="690143"/>
                  </a:lnTo>
                  <a:lnTo>
                    <a:pt x="1090841" y="664895"/>
                  </a:lnTo>
                  <a:lnTo>
                    <a:pt x="1118298" y="634339"/>
                  </a:lnTo>
                  <a:lnTo>
                    <a:pt x="1139520" y="592264"/>
                  </a:lnTo>
                  <a:lnTo>
                    <a:pt x="1144955" y="569785"/>
                  </a:lnTo>
                  <a:lnTo>
                    <a:pt x="1146784" y="546722"/>
                  </a:lnTo>
                  <a:close/>
                </a:path>
              </a:pathLst>
            </a:custGeom>
            <a:solidFill>
              <a:srgbClr val="00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474278" y="9094364"/>
            <a:ext cx="56515" cy="116839"/>
          </a:xfrm>
          <a:custGeom>
            <a:avLst/>
            <a:gdLst/>
            <a:ahLst/>
            <a:cxnLst/>
            <a:rect l="l" t="t" r="r" b="b"/>
            <a:pathLst>
              <a:path w="56515" h="116840">
                <a:moveTo>
                  <a:pt x="0" y="116840"/>
                </a:moveTo>
                <a:lnTo>
                  <a:pt x="56388" y="116840"/>
                </a:lnTo>
                <a:lnTo>
                  <a:pt x="56388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74267" y="8936888"/>
            <a:ext cx="222885" cy="274320"/>
          </a:xfrm>
          <a:custGeom>
            <a:avLst/>
            <a:gdLst/>
            <a:ahLst/>
            <a:cxnLst/>
            <a:rect l="l" t="t" r="r" b="b"/>
            <a:pathLst>
              <a:path w="222884" h="274320">
                <a:moveTo>
                  <a:pt x="222859" y="0"/>
                </a:moveTo>
                <a:lnTo>
                  <a:pt x="166433" y="0"/>
                </a:lnTo>
                <a:lnTo>
                  <a:pt x="166433" y="111760"/>
                </a:lnTo>
                <a:lnTo>
                  <a:pt x="56388" y="111760"/>
                </a:lnTo>
                <a:lnTo>
                  <a:pt x="56388" y="0"/>
                </a:lnTo>
                <a:lnTo>
                  <a:pt x="0" y="0"/>
                </a:lnTo>
                <a:lnTo>
                  <a:pt x="0" y="111760"/>
                </a:lnTo>
                <a:lnTo>
                  <a:pt x="0" y="157480"/>
                </a:lnTo>
                <a:lnTo>
                  <a:pt x="166433" y="157480"/>
                </a:lnTo>
                <a:lnTo>
                  <a:pt x="166433" y="274320"/>
                </a:lnTo>
                <a:lnTo>
                  <a:pt x="222859" y="274320"/>
                </a:lnTo>
                <a:lnTo>
                  <a:pt x="222859" y="157480"/>
                </a:lnTo>
                <a:lnTo>
                  <a:pt x="222859" y="111760"/>
                </a:lnTo>
                <a:lnTo>
                  <a:pt x="222859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9156" y="8937382"/>
            <a:ext cx="257175" cy="274320"/>
          </a:xfrm>
          <a:custGeom>
            <a:avLst/>
            <a:gdLst/>
            <a:ahLst/>
            <a:cxnLst/>
            <a:rect l="l" t="t" r="r" b="b"/>
            <a:pathLst>
              <a:path w="257175" h="274320">
                <a:moveTo>
                  <a:pt x="154228" y="0"/>
                </a:moveTo>
                <a:lnTo>
                  <a:pt x="101942" y="0"/>
                </a:lnTo>
                <a:lnTo>
                  <a:pt x="0" y="273824"/>
                </a:lnTo>
                <a:lnTo>
                  <a:pt x="59994" y="273824"/>
                </a:lnTo>
                <a:lnTo>
                  <a:pt x="78778" y="217398"/>
                </a:lnTo>
                <a:lnTo>
                  <a:pt x="235618" y="217398"/>
                </a:lnTo>
                <a:lnTo>
                  <a:pt x="218497" y="171665"/>
                </a:lnTo>
                <a:lnTo>
                  <a:pt x="93992" y="171665"/>
                </a:lnTo>
                <a:lnTo>
                  <a:pt x="128041" y="69202"/>
                </a:lnTo>
                <a:lnTo>
                  <a:pt x="180136" y="69202"/>
                </a:lnTo>
                <a:lnTo>
                  <a:pt x="154228" y="0"/>
                </a:lnTo>
                <a:close/>
              </a:path>
              <a:path w="257175" h="274320">
                <a:moveTo>
                  <a:pt x="235618" y="217398"/>
                </a:moveTo>
                <a:lnTo>
                  <a:pt x="177723" y="217398"/>
                </a:lnTo>
                <a:lnTo>
                  <a:pt x="196748" y="273824"/>
                </a:lnTo>
                <a:lnTo>
                  <a:pt x="256743" y="273824"/>
                </a:lnTo>
                <a:lnTo>
                  <a:pt x="235618" y="217398"/>
                </a:lnTo>
                <a:close/>
              </a:path>
              <a:path w="257175" h="274320">
                <a:moveTo>
                  <a:pt x="180136" y="69202"/>
                </a:moveTo>
                <a:lnTo>
                  <a:pt x="128041" y="69202"/>
                </a:lnTo>
                <a:lnTo>
                  <a:pt x="162509" y="171665"/>
                </a:lnTo>
                <a:lnTo>
                  <a:pt x="218497" y="171665"/>
                </a:lnTo>
                <a:lnTo>
                  <a:pt x="180136" y="69202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3920" y="8937386"/>
            <a:ext cx="210185" cy="274320"/>
          </a:xfrm>
          <a:custGeom>
            <a:avLst/>
            <a:gdLst/>
            <a:ahLst/>
            <a:cxnLst/>
            <a:rect l="l" t="t" r="r" b="b"/>
            <a:pathLst>
              <a:path w="210184" h="274320">
                <a:moveTo>
                  <a:pt x="106806" y="0"/>
                </a:moveTo>
                <a:lnTo>
                  <a:pt x="0" y="0"/>
                </a:lnTo>
                <a:lnTo>
                  <a:pt x="0" y="273812"/>
                </a:lnTo>
                <a:lnTo>
                  <a:pt x="56438" y="273812"/>
                </a:lnTo>
                <a:lnTo>
                  <a:pt x="56438" y="177317"/>
                </a:lnTo>
                <a:lnTo>
                  <a:pt x="105841" y="177317"/>
                </a:lnTo>
                <a:lnTo>
                  <a:pt x="149291" y="171523"/>
                </a:lnTo>
                <a:lnTo>
                  <a:pt x="194223" y="141453"/>
                </a:lnTo>
                <a:lnTo>
                  <a:pt x="199909" y="131648"/>
                </a:lnTo>
                <a:lnTo>
                  <a:pt x="56438" y="131648"/>
                </a:lnTo>
                <a:lnTo>
                  <a:pt x="56438" y="45618"/>
                </a:lnTo>
                <a:lnTo>
                  <a:pt x="198259" y="45618"/>
                </a:lnTo>
                <a:lnTo>
                  <a:pt x="197091" y="43345"/>
                </a:lnTo>
                <a:lnTo>
                  <a:pt x="161074" y="11264"/>
                </a:lnTo>
                <a:lnTo>
                  <a:pt x="121794" y="701"/>
                </a:lnTo>
                <a:lnTo>
                  <a:pt x="106806" y="0"/>
                </a:lnTo>
                <a:close/>
              </a:path>
              <a:path w="210184" h="274320">
                <a:moveTo>
                  <a:pt x="198259" y="45618"/>
                </a:moveTo>
                <a:lnTo>
                  <a:pt x="108153" y="45618"/>
                </a:lnTo>
                <a:lnTo>
                  <a:pt x="118024" y="46597"/>
                </a:lnTo>
                <a:lnTo>
                  <a:pt x="126760" y="49060"/>
                </a:lnTo>
                <a:lnTo>
                  <a:pt x="152001" y="81403"/>
                </a:lnTo>
                <a:lnTo>
                  <a:pt x="152742" y="90995"/>
                </a:lnTo>
                <a:lnTo>
                  <a:pt x="152003" y="100232"/>
                </a:lnTo>
                <a:lnTo>
                  <a:pt x="126553" y="128995"/>
                </a:lnTo>
                <a:lnTo>
                  <a:pt x="106806" y="131648"/>
                </a:lnTo>
                <a:lnTo>
                  <a:pt x="199909" y="131648"/>
                </a:lnTo>
                <a:lnTo>
                  <a:pt x="202812" y="126641"/>
                </a:lnTo>
                <a:lnTo>
                  <a:pt x="207954" y="109700"/>
                </a:lnTo>
                <a:lnTo>
                  <a:pt x="209664" y="90639"/>
                </a:lnTo>
                <a:lnTo>
                  <a:pt x="208883" y="77745"/>
                </a:lnTo>
                <a:lnTo>
                  <a:pt x="206535" y="65554"/>
                </a:lnTo>
                <a:lnTo>
                  <a:pt x="202608" y="54081"/>
                </a:lnTo>
                <a:lnTo>
                  <a:pt x="198259" y="45618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4889" y="8937386"/>
            <a:ext cx="210185" cy="274320"/>
          </a:xfrm>
          <a:custGeom>
            <a:avLst/>
            <a:gdLst/>
            <a:ahLst/>
            <a:cxnLst/>
            <a:rect l="l" t="t" r="r" b="b"/>
            <a:pathLst>
              <a:path w="210184" h="274320">
                <a:moveTo>
                  <a:pt x="106756" y="0"/>
                </a:moveTo>
                <a:lnTo>
                  <a:pt x="0" y="0"/>
                </a:lnTo>
                <a:lnTo>
                  <a:pt x="0" y="273812"/>
                </a:lnTo>
                <a:lnTo>
                  <a:pt x="56337" y="273812"/>
                </a:lnTo>
                <a:lnTo>
                  <a:pt x="56337" y="177317"/>
                </a:lnTo>
                <a:lnTo>
                  <a:pt x="105841" y="177317"/>
                </a:lnTo>
                <a:lnTo>
                  <a:pt x="149264" y="171523"/>
                </a:lnTo>
                <a:lnTo>
                  <a:pt x="194151" y="141453"/>
                </a:lnTo>
                <a:lnTo>
                  <a:pt x="199850" y="131648"/>
                </a:lnTo>
                <a:lnTo>
                  <a:pt x="56337" y="131648"/>
                </a:lnTo>
                <a:lnTo>
                  <a:pt x="56337" y="45618"/>
                </a:lnTo>
                <a:lnTo>
                  <a:pt x="198209" y="45618"/>
                </a:lnTo>
                <a:lnTo>
                  <a:pt x="197040" y="43345"/>
                </a:lnTo>
                <a:lnTo>
                  <a:pt x="161023" y="11264"/>
                </a:lnTo>
                <a:lnTo>
                  <a:pt x="121714" y="701"/>
                </a:lnTo>
                <a:lnTo>
                  <a:pt x="106756" y="0"/>
                </a:lnTo>
                <a:close/>
              </a:path>
              <a:path w="210184" h="274320">
                <a:moveTo>
                  <a:pt x="198209" y="45618"/>
                </a:moveTo>
                <a:lnTo>
                  <a:pt x="108102" y="45618"/>
                </a:lnTo>
                <a:lnTo>
                  <a:pt x="117973" y="46597"/>
                </a:lnTo>
                <a:lnTo>
                  <a:pt x="126709" y="49060"/>
                </a:lnTo>
                <a:lnTo>
                  <a:pt x="151900" y="81403"/>
                </a:lnTo>
                <a:lnTo>
                  <a:pt x="152641" y="90995"/>
                </a:lnTo>
                <a:lnTo>
                  <a:pt x="151902" y="100232"/>
                </a:lnTo>
                <a:lnTo>
                  <a:pt x="126515" y="128995"/>
                </a:lnTo>
                <a:lnTo>
                  <a:pt x="106756" y="131648"/>
                </a:lnTo>
                <a:lnTo>
                  <a:pt x="199850" y="131648"/>
                </a:lnTo>
                <a:lnTo>
                  <a:pt x="202760" y="126641"/>
                </a:lnTo>
                <a:lnTo>
                  <a:pt x="207928" y="109700"/>
                </a:lnTo>
                <a:lnTo>
                  <a:pt x="209651" y="90639"/>
                </a:lnTo>
                <a:lnTo>
                  <a:pt x="208865" y="77745"/>
                </a:lnTo>
                <a:lnTo>
                  <a:pt x="206503" y="65554"/>
                </a:lnTo>
                <a:lnTo>
                  <a:pt x="202563" y="54081"/>
                </a:lnTo>
                <a:lnTo>
                  <a:pt x="198209" y="45618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1683" y="8937386"/>
            <a:ext cx="237490" cy="274320"/>
          </a:xfrm>
          <a:custGeom>
            <a:avLst/>
            <a:gdLst/>
            <a:ahLst/>
            <a:cxnLst/>
            <a:rect l="l" t="t" r="r" b="b"/>
            <a:pathLst>
              <a:path w="237490" h="274320">
                <a:moveTo>
                  <a:pt x="237147" y="0"/>
                </a:moveTo>
                <a:lnTo>
                  <a:pt x="175513" y="0"/>
                </a:lnTo>
                <a:lnTo>
                  <a:pt x="118452" y="123342"/>
                </a:lnTo>
                <a:lnTo>
                  <a:pt x="61874" y="0"/>
                </a:lnTo>
                <a:lnTo>
                  <a:pt x="0" y="0"/>
                </a:lnTo>
                <a:lnTo>
                  <a:pt x="89903" y="174510"/>
                </a:lnTo>
                <a:lnTo>
                  <a:pt x="89903" y="273812"/>
                </a:lnTo>
                <a:lnTo>
                  <a:pt x="147243" y="273812"/>
                </a:lnTo>
                <a:lnTo>
                  <a:pt x="147243" y="174510"/>
                </a:lnTo>
                <a:lnTo>
                  <a:pt x="237147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1909" y="9341091"/>
            <a:ext cx="250825" cy="335915"/>
          </a:xfrm>
          <a:custGeom>
            <a:avLst/>
            <a:gdLst/>
            <a:ahLst/>
            <a:cxnLst/>
            <a:rect l="l" t="t" r="r" b="b"/>
            <a:pathLst>
              <a:path w="250825" h="335915">
                <a:moveTo>
                  <a:pt x="130467" y="0"/>
                </a:moveTo>
                <a:lnTo>
                  <a:pt x="82205" y="6568"/>
                </a:lnTo>
                <a:lnTo>
                  <a:pt x="43181" y="25620"/>
                </a:lnTo>
                <a:lnTo>
                  <a:pt x="18479" y="54789"/>
                </a:lnTo>
                <a:lnTo>
                  <a:pt x="10083" y="91249"/>
                </a:lnTo>
                <a:lnTo>
                  <a:pt x="13556" y="115394"/>
                </a:lnTo>
                <a:lnTo>
                  <a:pt x="41362" y="155887"/>
                </a:lnTo>
                <a:lnTo>
                  <a:pt x="76808" y="177730"/>
                </a:lnTo>
                <a:lnTo>
                  <a:pt x="137225" y="200109"/>
                </a:lnTo>
                <a:lnTo>
                  <a:pt x="150672" y="205562"/>
                </a:lnTo>
                <a:lnTo>
                  <a:pt x="182115" y="236308"/>
                </a:lnTo>
                <a:lnTo>
                  <a:pt x="182956" y="245313"/>
                </a:lnTo>
                <a:lnTo>
                  <a:pt x="182115" y="253546"/>
                </a:lnTo>
                <a:lnTo>
                  <a:pt x="153417" y="279844"/>
                </a:lnTo>
                <a:lnTo>
                  <a:pt x="132041" y="282295"/>
                </a:lnTo>
                <a:lnTo>
                  <a:pt x="103817" y="278918"/>
                </a:lnTo>
                <a:lnTo>
                  <a:pt x="83651" y="268782"/>
                </a:lnTo>
                <a:lnTo>
                  <a:pt x="71548" y="251884"/>
                </a:lnTo>
                <a:lnTo>
                  <a:pt x="67513" y="228218"/>
                </a:lnTo>
                <a:lnTo>
                  <a:pt x="0" y="228218"/>
                </a:lnTo>
                <a:lnTo>
                  <a:pt x="9177" y="271369"/>
                </a:lnTo>
                <a:lnTo>
                  <a:pt x="36188" y="305303"/>
                </a:lnTo>
                <a:lnTo>
                  <a:pt x="79342" y="327694"/>
                </a:lnTo>
                <a:lnTo>
                  <a:pt x="132041" y="335457"/>
                </a:lnTo>
                <a:lnTo>
                  <a:pt x="157784" y="333950"/>
                </a:lnTo>
                <a:lnTo>
                  <a:pt x="200936" y="321886"/>
                </a:lnTo>
                <a:lnTo>
                  <a:pt x="232391" y="298130"/>
                </a:lnTo>
                <a:lnTo>
                  <a:pt x="250431" y="244881"/>
                </a:lnTo>
                <a:lnTo>
                  <a:pt x="248796" y="226597"/>
                </a:lnTo>
                <a:lnTo>
                  <a:pt x="224193" y="181127"/>
                </a:lnTo>
                <a:lnTo>
                  <a:pt x="190180" y="157668"/>
                </a:lnTo>
                <a:lnTo>
                  <a:pt x="140538" y="138315"/>
                </a:lnTo>
                <a:lnTo>
                  <a:pt x="125917" y="133554"/>
                </a:lnTo>
                <a:lnTo>
                  <a:pt x="113185" y="128600"/>
                </a:lnTo>
                <a:lnTo>
                  <a:pt x="81378" y="106168"/>
                </a:lnTo>
                <a:lnTo>
                  <a:pt x="77381" y="91566"/>
                </a:lnTo>
                <a:lnTo>
                  <a:pt x="78228" y="83412"/>
                </a:lnTo>
                <a:lnTo>
                  <a:pt x="107457" y="56232"/>
                </a:lnTo>
                <a:lnTo>
                  <a:pt x="129362" y="53644"/>
                </a:lnTo>
                <a:lnTo>
                  <a:pt x="141431" y="54417"/>
                </a:lnTo>
                <a:lnTo>
                  <a:pt x="175230" y="72903"/>
                </a:lnTo>
                <a:lnTo>
                  <a:pt x="183197" y="100901"/>
                </a:lnTo>
                <a:lnTo>
                  <a:pt x="250431" y="100901"/>
                </a:lnTo>
                <a:lnTo>
                  <a:pt x="241923" y="60382"/>
                </a:lnTo>
                <a:lnTo>
                  <a:pt x="217098" y="27974"/>
                </a:lnTo>
                <a:lnTo>
                  <a:pt x="178676" y="7141"/>
                </a:lnTo>
                <a:lnTo>
                  <a:pt x="147500" y="794"/>
                </a:lnTo>
                <a:lnTo>
                  <a:pt x="130467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8011" y="9346171"/>
            <a:ext cx="210185" cy="326390"/>
          </a:xfrm>
          <a:custGeom>
            <a:avLst/>
            <a:gdLst/>
            <a:ahLst/>
            <a:cxnLst/>
            <a:rect l="l" t="t" r="r" b="b"/>
            <a:pathLst>
              <a:path w="210184" h="326390">
                <a:moveTo>
                  <a:pt x="210096" y="271780"/>
                </a:moveTo>
                <a:lnTo>
                  <a:pt x="67271" y="271780"/>
                </a:lnTo>
                <a:lnTo>
                  <a:pt x="67271" y="0"/>
                </a:lnTo>
                <a:lnTo>
                  <a:pt x="0" y="0"/>
                </a:lnTo>
                <a:lnTo>
                  <a:pt x="0" y="271780"/>
                </a:lnTo>
                <a:lnTo>
                  <a:pt x="0" y="326390"/>
                </a:lnTo>
                <a:lnTo>
                  <a:pt x="210096" y="326390"/>
                </a:lnTo>
                <a:lnTo>
                  <a:pt x="210096" y="27178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078" y="9345638"/>
            <a:ext cx="67310" cy="326390"/>
          </a:xfrm>
          <a:custGeom>
            <a:avLst/>
            <a:gdLst/>
            <a:ahLst/>
            <a:cxnLst/>
            <a:rect l="l" t="t" r="r" b="b"/>
            <a:pathLst>
              <a:path w="67309" h="326390">
                <a:moveTo>
                  <a:pt x="67271" y="0"/>
                </a:moveTo>
                <a:lnTo>
                  <a:pt x="0" y="0"/>
                </a:lnTo>
                <a:lnTo>
                  <a:pt x="0" y="326377"/>
                </a:lnTo>
                <a:lnTo>
                  <a:pt x="67271" y="326377"/>
                </a:lnTo>
                <a:lnTo>
                  <a:pt x="67271" y="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60830" y="9345648"/>
            <a:ext cx="249554" cy="326390"/>
          </a:xfrm>
          <a:custGeom>
            <a:avLst/>
            <a:gdLst/>
            <a:ahLst/>
            <a:cxnLst/>
            <a:rect l="l" t="t" r="r" b="b"/>
            <a:pathLst>
              <a:path w="249554" h="326390">
                <a:moveTo>
                  <a:pt x="100444" y="0"/>
                </a:moveTo>
                <a:lnTo>
                  <a:pt x="0" y="0"/>
                </a:lnTo>
                <a:lnTo>
                  <a:pt x="0" y="326377"/>
                </a:lnTo>
                <a:lnTo>
                  <a:pt x="101117" y="326377"/>
                </a:lnTo>
                <a:lnTo>
                  <a:pt x="121966" y="325077"/>
                </a:lnTo>
                <a:lnTo>
                  <a:pt x="160424" y="315186"/>
                </a:lnTo>
                <a:lnTo>
                  <a:pt x="194099" y="295883"/>
                </a:lnTo>
                <a:lnTo>
                  <a:pt x="217263" y="272300"/>
                </a:lnTo>
                <a:lnTo>
                  <a:pt x="67221" y="272300"/>
                </a:lnTo>
                <a:lnTo>
                  <a:pt x="67221" y="54406"/>
                </a:lnTo>
                <a:lnTo>
                  <a:pt x="217305" y="54406"/>
                </a:lnTo>
                <a:lnTo>
                  <a:pt x="207687" y="42832"/>
                </a:lnTo>
                <a:lnTo>
                  <a:pt x="177444" y="19380"/>
                </a:lnTo>
                <a:lnTo>
                  <a:pt x="141201" y="4841"/>
                </a:lnTo>
                <a:lnTo>
                  <a:pt x="121380" y="1210"/>
                </a:lnTo>
                <a:lnTo>
                  <a:pt x="100444" y="0"/>
                </a:lnTo>
                <a:close/>
              </a:path>
              <a:path w="249554" h="326390">
                <a:moveTo>
                  <a:pt x="217305" y="54406"/>
                </a:moveTo>
                <a:lnTo>
                  <a:pt x="100444" y="54406"/>
                </a:lnTo>
                <a:lnTo>
                  <a:pt x="119083" y="56016"/>
                </a:lnTo>
                <a:lnTo>
                  <a:pt x="135347" y="60839"/>
                </a:lnTo>
                <a:lnTo>
                  <a:pt x="169794" y="94438"/>
                </a:lnTo>
                <a:lnTo>
                  <a:pt x="180104" y="132194"/>
                </a:lnTo>
                <a:lnTo>
                  <a:pt x="181394" y="155575"/>
                </a:lnTo>
                <a:lnTo>
                  <a:pt x="181394" y="172808"/>
                </a:lnTo>
                <a:lnTo>
                  <a:pt x="175842" y="215233"/>
                </a:lnTo>
                <a:lnTo>
                  <a:pt x="148505" y="257829"/>
                </a:lnTo>
                <a:lnTo>
                  <a:pt x="99771" y="272300"/>
                </a:lnTo>
                <a:lnTo>
                  <a:pt x="217263" y="272300"/>
                </a:lnTo>
                <a:lnTo>
                  <a:pt x="238998" y="233388"/>
                </a:lnTo>
                <a:lnTo>
                  <a:pt x="248320" y="192940"/>
                </a:lnTo>
                <a:lnTo>
                  <a:pt x="249471" y="155575"/>
                </a:lnTo>
                <a:lnTo>
                  <a:pt x="248293" y="133601"/>
                </a:lnTo>
                <a:lnTo>
                  <a:pt x="244733" y="112685"/>
                </a:lnTo>
                <a:lnTo>
                  <a:pt x="238789" y="92976"/>
                </a:lnTo>
                <a:lnTo>
                  <a:pt x="230454" y="74485"/>
                </a:lnTo>
                <a:lnTo>
                  <a:pt x="219997" y="57647"/>
                </a:lnTo>
                <a:lnTo>
                  <a:pt x="217305" y="54406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69388" y="9345129"/>
            <a:ext cx="219075" cy="326390"/>
          </a:xfrm>
          <a:custGeom>
            <a:avLst/>
            <a:gdLst/>
            <a:ahLst/>
            <a:cxnLst/>
            <a:rect l="l" t="t" r="r" b="b"/>
            <a:pathLst>
              <a:path w="219075" h="326390">
                <a:moveTo>
                  <a:pt x="218808" y="273050"/>
                </a:moveTo>
                <a:lnTo>
                  <a:pt x="67322" y="273050"/>
                </a:lnTo>
                <a:lnTo>
                  <a:pt x="67322" y="185420"/>
                </a:lnTo>
                <a:lnTo>
                  <a:pt x="196418" y="185420"/>
                </a:lnTo>
                <a:lnTo>
                  <a:pt x="196418" y="133350"/>
                </a:lnTo>
                <a:lnTo>
                  <a:pt x="67322" y="133350"/>
                </a:lnTo>
                <a:lnTo>
                  <a:pt x="67322" y="54610"/>
                </a:lnTo>
                <a:lnTo>
                  <a:pt x="218376" y="54610"/>
                </a:lnTo>
                <a:lnTo>
                  <a:pt x="218376" y="0"/>
                </a:lnTo>
                <a:lnTo>
                  <a:pt x="0" y="0"/>
                </a:lnTo>
                <a:lnTo>
                  <a:pt x="0" y="54610"/>
                </a:lnTo>
                <a:lnTo>
                  <a:pt x="0" y="133350"/>
                </a:lnTo>
                <a:lnTo>
                  <a:pt x="0" y="185420"/>
                </a:lnTo>
                <a:lnTo>
                  <a:pt x="0" y="273050"/>
                </a:lnTo>
                <a:lnTo>
                  <a:pt x="0" y="326390"/>
                </a:lnTo>
                <a:lnTo>
                  <a:pt x="218808" y="326390"/>
                </a:lnTo>
                <a:lnTo>
                  <a:pt x="218808" y="273050"/>
                </a:lnTo>
                <a:close/>
              </a:path>
            </a:pathLst>
          </a:custGeom>
          <a:solidFill>
            <a:srgbClr val="00B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884" y="509104"/>
            <a:ext cx="9014460" cy="7331709"/>
          </a:xfrm>
          <a:custGeom>
            <a:avLst/>
            <a:gdLst/>
            <a:ahLst/>
            <a:cxnLst/>
            <a:rect l="l" t="t" r="r" b="b"/>
            <a:pathLst>
              <a:path w="9014460" h="7331709">
                <a:moveTo>
                  <a:pt x="9014231" y="0"/>
                </a:moveTo>
                <a:lnTo>
                  <a:pt x="0" y="0"/>
                </a:lnTo>
                <a:lnTo>
                  <a:pt x="0" y="7331570"/>
                </a:lnTo>
                <a:lnTo>
                  <a:pt x="9014231" y="7331570"/>
                </a:lnTo>
                <a:lnTo>
                  <a:pt x="9014231" y="0"/>
                </a:lnTo>
                <a:close/>
              </a:path>
            </a:pathLst>
          </a:cu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2696" y="4982091"/>
            <a:ext cx="5684520" cy="2865755"/>
          </a:xfrm>
          <a:custGeom>
            <a:avLst/>
            <a:gdLst/>
            <a:ahLst/>
            <a:cxnLst/>
            <a:rect l="l" t="t" r="r" b="b"/>
            <a:pathLst>
              <a:path w="5684520" h="2865754">
                <a:moveTo>
                  <a:pt x="5684418" y="0"/>
                </a:moveTo>
                <a:lnTo>
                  <a:pt x="1467700" y="0"/>
                </a:lnTo>
                <a:lnTo>
                  <a:pt x="1419253" y="784"/>
                </a:lnTo>
                <a:lnTo>
                  <a:pt x="1371199" y="3121"/>
                </a:lnTo>
                <a:lnTo>
                  <a:pt x="1323561" y="6988"/>
                </a:lnTo>
                <a:lnTo>
                  <a:pt x="1276363" y="12358"/>
                </a:lnTo>
                <a:lnTo>
                  <a:pt x="1229631" y="19209"/>
                </a:lnTo>
                <a:lnTo>
                  <a:pt x="1183389" y="27516"/>
                </a:lnTo>
                <a:lnTo>
                  <a:pt x="1137659" y="37256"/>
                </a:lnTo>
                <a:lnTo>
                  <a:pt x="1092467" y="48403"/>
                </a:lnTo>
                <a:lnTo>
                  <a:pt x="1047837" y="60933"/>
                </a:lnTo>
                <a:lnTo>
                  <a:pt x="1003793" y="74824"/>
                </a:lnTo>
                <a:lnTo>
                  <a:pt x="960359" y="90049"/>
                </a:lnTo>
                <a:lnTo>
                  <a:pt x="917559" y="106586"/>
                </a:lnTo>
                <a:lnTo>
                  <a:pt x="875418" y="124410"/>
                </a:lnTo>
                <a:lnTo>
                  <a:pt x="833959" y="143496"/>
                </a:lnTo>
                <a:lnTo>
                  <a:pt x="793207" y="163821"/>
                </a:lnTo>
                <a:lnTo>
                  <a:pt x="753186" y="185361"/>
                </a:lnTo>
                <a:lnTo>
                  <a:pt x="713920" y="208091"/>
                </a:lnTo>
                <a:lnTo>
                  <a:pt x="675433" y="231987"/>
                </a:lnTo>
                <a:lnTo>
                  <a:pt x="637750" y="257025"/>
                </a:lnTo>
                <a:lnTo>
                  <a:pt x="600895" y="283180"/>
                </a:lnTo>
                <a:lnTo>
                  <a:pt x="564891" y="310429"/>
                </a:lnTo>
                <a:lnTo>
                  <a:pt x="529764" y="338748"/>
                </a:lnTo>
                <a:lnTo>
                  <a:pt x="495536" y="368112"/>
                </a:lnTo>
                <a:lnTo>
                  <a:pt x="462233" y="398497"/>
                </a:lnTo>
                <a:lnTo>
                  <a:pt x="429879" y="429879"/>
                </a:lnTo>
                <a:lnTo>
                  <a:pt x="398497" y="462233"/>
                </a:lnTo>
                <a:lnTo>
                  <a:pt x="368112" y="495536"/>
                </a:lnTo>
                <a:lnTo>
                  <a:pt x="338748" y="529764"/>
                </a:lnTo>
                <a:lnTo>
                  <a:pt x="310429" y="564891"/>
                </a:lnTo>
                <a:lnTo>
                  <a:pt x="283180" y="600895"/>
                </a:lnTo>
                <a:lnTo>
                  <a:pt x="257025" y="637750"/>
                </a:lnTo>
                <a:lnTo>
                  <a:pt x="231987" y="675433"/>
                </a:lnTo>
                <a:lnTo>
                  <a:pt x="208091" y="713920"/>
                </a:lnTo>
                <a:lnTo>
                  <a:pt x="185361" y="753186"/>
                </a:lnTo>
                <a:lnTo>
                  <a:pt x="163821" y="793207"/>
                </a:lnTo>
                <a:lnTo>
                  <a:pt x="143496" y="833959"/>
                </a:lnTo>
                <a:lnTo>
                  <a:pt x="124410" y="875418"/>
                </a:lnTo>
                <a:lnTo>
                  <a:pt x="106586" y="917559"/>
                </a:lnTo>
                <a:lnTo>
                  <a:pt x="90049" y="960359"/>
                </a:lnTo>
                <a:lnTo>
                  <a:pt x="74824" y="1003793"/>
                </a:lnTo>
                <a:lnTo>
                  <a:pt x="60933" y="1047837"/>
                </a:lnTo>
                <a:lnTo>
                  <a:pt x="48403" y="1092467"/>
                </a:lnTo>
                <a:lnTo>
                  <a:pt x="37256" y="1137659"/>
                </a:lnTo>
                <a:lnTo>
                  <a:pt x="27516" y="1183389"/>
                </a:lnTo>
                <a:lnTo>
                  <a:pt x="19209" y="1229631"/>
                </a:lnTo>
                <a:lnTo>
                  <a:pt x="12358" y="1276363"/>
                </a:lnTo>
                <a:lnTo>
                  <a:pt x="6988" y="1323561"/>
                </a:lnTo>
                <a:lnTo>
                  <a:pt x="3121" y="1371199"/>
                </a:lnTo>
                <a:lnTo>
                  <a:pt x="784" y="1419253"/>
                </a:lnTo>
                <a:lnTo>
                  <a:pt x="0" y="1467700"/>
                </a:lnTo>
                <a:lnTo>
                  <a:pt x="0" y="2865513"/>
                </a:lnTo>
                <a:lnTo>
                  <a:pt x="5684418" y="2865513"/>
                </a:lnTo>
                <a:lnTo>
                  <a:pt x="5684418" y="0"/>
                </a:lnTo>
                <a:close/>
              </a:path>
            </a:pathLst>
          </a:custGeom>
          <a:solidFill>
            <a:srgbClr val="00B09D">
              <a:alpha val="79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1767" y="5364411"/>
            <a:ext cx="8093709" cy="45148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4611370" marR="813435">
              <a:lnSpc>
                <a:spcPts val="6200"/>
              </a:lnSpc>
              <a:spcBef>
                <a:spcPts val="565"/>
              </a:spcBef>
            </a:pPr>
            <a:r>
              <a:rPr sz="5400" b="1" spc="280" dirty="0">
                <a:solidFill>
                  <a:srgbClr val="FFFFFF"/>
                </a:solidFill>
                <a:latin typeface="Arial"/>
                <a:cs typeface="Arial"/>
              </a:rPr>
              <a:t>LOREM  </a:t>
            </a:r>
            <a:r>
              <a:rPr sz="5400" b="1" spc="285" dirty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endParaRPr sz="5400" dirty="0">
              <a:latin typeface="Arial"/>
              <a:cs typeface="Arial"/>
            </a:endParaRPr>
          </a:p>
          <a:p>
            <a:pPr marL="4624705">
              <a:lnSpc>
                <a:spcPts val="4730"/>
              </a:lnSpc>
            </a:pPr>
            <a:r>
              <a:rPr sz="4350" spc="-190" dirty="0">
                <a:solidFill>
                  <a:srgbClr val="FFFFFF"/>
                </a:solidFill>
                <a:latin typeface="Arial"/>
                <a:cs typeface="Arial"/>
              </a:rPr>
              <a:t>Dolor</a:t>
            </a:r>
            <a:r>
              <a:rPr sz="43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4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43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0" spc="-229" dirty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endParaRPr sz="4350" dirty="0">
              <a:latin typeface="Arial"/>
              <a:cs typeface="Arial"/>
            </a:endParaRPr>
          </a:p>
          <a:p>
            <a:pPr marL="12700" marR="4794250">
              <a:lnSpc>
                <a:spcPts val="4650"/>
              </a:lnSpc>
              <a:spcBef>
                <a:spcPts val="3854"/>
              </a:spcBef>
            </a:pPr>
            <a:r>
              <a:rPr sz="4350" spc="-260" dirty="0">
                <a:solidFill>
                  <a:srgbClr val="00B09D"/>
                </a:solidFill>
                <a:latin typeface="Arial"/>
                <a:cs typeface="Arial"/>
              </a:rPr>
              <a:t>Lorem</a:t>
            </a:r>
            <a:r>
              <a:rPr sz="4350" spc="-254" dirty="0">
                <a:solidFill>
                  <a:srgbClr val="00B09D"/>
                </a:solidFill>
                <a:latin typeface="Arial"/>
                <a:cs typeface="Arial"/>
              </a:rPr>
              <a:t> </a:t>
            </a:r>
            <a:r>
              <a:rPr sz="4350" spc="-195" dirty="0">
                <a:solidFill>
                  <a:srgbClr val="00B09D"/>
                </a:solidFill>
                <a:latin typeface="Arial"/>
                <a:cs typeface="Arial"/>
              </a:rPr>
              <a:t>ipsum </a:t>
            </a:r>
            <a:r>
              <a:rPr sz="4350" spc="-190" dirty="0">
                <a:solidFill>
                  <a:srgbClr val="00B09D"/>
                </a:solidFill>
                <a:latin typeface="Arial"/>
                <a:cs typeface="Arial"/>
              </a:rPr>
              <a:t> </a:t>
            </a:r>
            <a:r>
              <a:rPr sz="4350" spc="-170" dirty="0">
                <a:solidFill>
                  <a:srgbClr val="00B09D"/>
                </a:solidFill>
                <a:latin typeface="Arial"/>
                <a:cs typeface="Arial"/>
              </a:rPr>
              <a:t>dolor</a:t>
            </a:r>
            <a:r>
              <a:rPr sz="4350" spc="200" dirty="0">
                <a:solidFill>
                  <a:srgbClr val="00B09D"/>
                </a:solidFill>
                <a:latin typeface="Arial"/>
                <a:cs typeface="Arial"/>
              </a:rPr>
              <a:t> </a:t>
            </a:r>
            <a:r>
              <a:rPr sz="4350" spc="-114" dirty="0">
                <a:solidFill>
                  <a:srgbClr val="00B09D"/>
                </a:solidFill>
                <a:latin typeface="Arial"/>
                <a:cs typeface="Arial"/>
              </a:rPr>
              <a:t>sit</a:t>
            </a:r>
            <a:r>
              <a:rPr sz="4350" spc="200" dirty="0">
                <a:solidFill>
                  <a:srgbClr val="00B09D"/>
                </a:solidFill>
                <a:latin typeface="Arial"/>
                <a:cs typeface="Arial"/>
              </a:rPr>
              <a:t> </a:t>
            </a:r>
            <a:r>
              <a:rPr sz="4350" spc="-170" dirty="0">
                <a:solidFill>
                  <a:srgbClr val="00B09D"/>
                </a:solidFill>
                <a:latin typeface="Arial"/>
                <a:cs typeface="Arial"/>
              </a:rPr>
              <a:t>amet, </a:t>
            </a:r>
            <a:r>
              <a:rPr sz="4350" spc="-1190" dirty="0">
                <a:solidFill>
                  <a:srgbClr val="00B09D"/>
                </a:solidFill>
                <a:latin typeface="Arial"/>
                <a:cs typeface="Arial"/>
              </a:rPr>
              <a:t> </a:t>
            </a:r>
            <a:r>
              <a:rPr sz="4350" spc="-145" dirty="0">
                <a:solidFill>
                  <a:srgbClr val="00B09D"/>
                </a:solidFill>
                <a:latin typeface="Arial"/>
                <a:cs typeface="Arial"/>
              </a:rPr>
              <a:t>consectetur</a:t>
            </a:r>
            <a:endParaRPr sz="43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60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LOREM</vt:lpstr>
      <vt:lpstr>LOREM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template</dc:title>
  <dc:creator>Aspire</dc:creator>
  <cp:lastModifiedBy>Vishnu VS</cp:lastModifiedBy>
  <cp:revision>2</cp:revision>
  <dcterms:created xsi:type="dcterms:W3CDTF">2021-12-02T19:50:08Z</dcterms:created>
  <dcterms:modified xsi:type="dcterms:W3CDTF">2021-12-02T20:03:30Z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Adobe Illustrator 25.4 (Windows)</vt:lpwstr>
  </property>
  <property fmtid="{D5CDD505-2E9C-101B-9397-08002B2CF9AE}" pid="4" name="LastSaved">
    <vt:filetime>2021-12-02T00:00:00Z</vt:filetime>
  </property>
</Properties>
</file>