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70" r:id="rId9"/>
    <p:sldId id="277" r:id="rId10"/>
    <p:sldId id="281" r:id="rId11"/>
    <p:sldId id="282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ExtraBold" panose="020B0604020202020204" charset="0"/>
      <p:bold r:id="rId23"/>
      <p:boldItalic r:id="rId24"/>
    </p:embeddedFont>
    <p:embeddedFont>
      <p:font typeface="Montserrat SemiBold" panose="020B0604020202020204" charset="0"/>
      <p:regular r:id="rId25"/>
      <p:bold r:id="rId26"/>
      <p:italic r:id="rId27"/>
      <p:boldItalic r:id="rId28"/>
    </p:embeddedFont>
    <p:embeddedFont>
      <p:font typeface="Nunito Light" panose="00000400000000000000" pitchFamily="2" charset="0"/>
      <p:regular r:id="rId29"/>
      <p:italic r:id="rId30"/>
    </p:embeddedFont>
    <p:embeddedFont>
      <p:font typeface="Overpass Light" panose="020B0604020202020204" charset="0"/>
      <p:regular r:id="rId31"/>
      <p:bold r:id="rId32"/>
      <p:italic r:id="rId33"/>
      <p:boldItalic r:id="rId34"/>
    </p:embeddedFont>
    <p:embeddedFont>
      <p:font typeface="Raleway ExtraBold" panose="020B0604020202020204" charset="0"/>
      <p:bold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85A03-8471-4919-9895-54131B202F0C}">
  <a:tblStyle styleId="{16D85A03-8471-4919-9895-54131B202F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07854E-1F62-4094-B466-7F3A3DC4F4B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>
        <p:scale>
          <a:sx n="75" d="100"/>
          <a:sy n="75" d="100"/>
        </p:scale>
        <p:origin x="25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8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B-4D68-953F-B594DC02C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B-4D68-953F-B594DC02CE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B-4D68-953F-B594DC02C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5404208"/>
        <c:axId val="833744080"/>
        <c:axId val="0"/>
      </c:bar3DChart>
      <c:catAx>
        <c:axId val="114540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744080"/>
        <c:crosses val="autoZero"/>
        <c:auto val="1"/>
        <c:lblAlgn val="ctr"/>
        <c:lblOffset val="100"/>
        <c:noMultiLvlLbl val="0"/>
      </c:catAx>
      <c:valAx>
        <c:axId val="833744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540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D-445D-A8BA-464225AB77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8D-445D-A8BA-464225AB77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8D-445D-A8BA-464225AB7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2306512"/>
        <c:axId val="736868064"/>
        <c:axId val="1316940048"/>
      </c:bar3DChart>
      <c:catAx>
        <c:axId val="33230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736868064"/>
        <c:crosses val="autoZero"/>
        <c:auto val="1"/>
        <c:lblAlgn val="ctr"/>
        <c:lblOffset val="100"/>
        <c:noMultiLvlLbl val="0"/>
      </c:catAx>
      <c:valAx>
        <c:axId val="73686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332306512"/>
        <c:crosses val="autoZero"/>
        <c:crossBetween val="between"/>
      </c:valAx>
      <c:serAx>
        <c:axId val="13169400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73686806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Lato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1968C3-5A68-4CF2-9A37-5038080153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CBD98-16BD-4A64-86E7-F80E3AF6D3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9411A-290A-4757-A0F0-C12B32ED98EF}" type="datetimeFigureOut">
              <a:rPr lang="en-IN" smtClean="0"/>
              <a:t>27-04-2020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C256A-4B26-466E-B7D8-61DFFC76A2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335FA-CC2E-4904-9F44-57E253D580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9F935-0F7A-4682-8A9D-8A60AFC4F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9149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75518714f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75518714f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70cc6ec88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70cc6ec884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518714f1_0_2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5518714f1_0_2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0cc6ec8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0cc6ec8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0cc6ec884_0_20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0cc6ec884_0_20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0cc6ec88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0cc6ec88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0cc6ec88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70cc6ec88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0cc6ec88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0cc6ec88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6c89517fca_1_24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6c89517fca_1_24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70cc6ec88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70cc6ec88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B447F-716A-4DC8-91DA-957C99630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userDrawn="1">
  <p:cSld name="CUSTOM_12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1BBF60-4D14-4656-985F-77D7E0AF6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9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62B1D6-BB5C-4A22-B97E-6E6A86582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A54A91-F1B4-4B86-86A8-B55A7BC9D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23" name="Google Shape;123;p24"/>
          <p:cNvSpPr txBox="1">
            <a:spLocks noGrp="1"/>
          </p:cNvSpPr>
          <p:nvPr>
            <p:ph type="title" hasCustomPrompt="1"/>
          </p:nvPr>
        </p:nvSpPr>
        <p:spPr>
          <a:xfrm>
            <a:off x="707221" y="1871938"/>
            <a:ext cx="1328100" cy="23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30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124" name="Google Shape;124;p24"/>
          <p:cNvSpPr txBox="1">
            <a:spLocks noGrp="1"/>
          </p:cNvSpPr>
          <p:nvPr>
            <p:ph type="title" idx="2" hasCustomPrompt="1"/>
          </p:nvPr>
        </p:nvSpPr>
        <p:spPr>
          <a:xfrm>
            <a:off x="3466471" y="1871953"/>
            <a:ext cx="1328100" cy="23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30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125" name="Google Shape;125;p24"/>
          <p:cNvSpPr txBox="1">
            <a:spLocks noGrp="1"/>
          </p:cNvSpPr>
          <p:nvPr>
            <p:ph type="title" idx="3" hasCustomPrompt="1"/>
          </p:nvPr>
        </p:nvSpPr>
        <p:spPr>
          <a:xfrm>
            <a:off x="6459096" y="1871955"/>
            <a:ext cx="1328100" cy="23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30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1"/>
          </p:nvPr>
        </p:nvSpPr>
        <p:spPr>
          <a:xfrm flipH="1">
            <a:off x="707221" y="2650200"/>
            <a:ext cx="1678800" cy="87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ubTitle" idx="4"/>
          </p:nvPr>
        </p:nvSpPr>
        <p:spPr>
          <a:xfrm>
            <a:off x="707221" y="3492625"/>
            <a:ext cx="17310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ubTitle" idx="5"/>
          </p:nvPr>
        </p:nvSpPr>
        <p:spPr>
          <a:xfrm flipH="1">
            <a:off x="3466513" y="2650200"/>
            <a:ext cx="1787400" cy="87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6"/>
          </p:nvPr>
        </p:nvSpPr>
        <p:spPr>
          <a:xfrm>
            <a:off x="3522988" y="3492625"/>
            <a:ext cx="16788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7"/>
          </p:nvPr>
        </p:nvSpPr>
        <p:spPr>
          <a:xfrm flipH="1">
            <a:off x="6459096" y="2650325"/>
            <a:ext cx="1678800" cy="87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Font typeface="Raleway ExtraBold"/>
              <a:buNone/>
              <a:defRPr sz="1900">
                <a:solidFill>
                  <a:srgbClr val="1155C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ubTitle" idx="8"/>
          </p:nvPr>
        </p:nvSpPr>
        <p:spPr>
          <a:xfrm>
            <a:off x="6459099" y="3492625"/>
            <a:ext cx="17310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 idx="9"/>
          </p:nvPr>
        </p:nvSpPr>
        <p:spPr>
          <a:xfrm>
            <a:off x="618974" y="278538"/>
            <a:ext cx="78534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6A942-88C8-48D7-99FF-60E7DE852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618975" y="1202965"/>
            <a:ext cx="3593400" cy="3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ivvic Light"/>
              <a:buChar char="●"/>
              <a:defRPr sz="13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Muli Regular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Muli Regular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Muli Regular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uli Regular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uli Regular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uli Regular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uli Regular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Muli Regular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618974" y="278538"/>
            <a:ext cx="78534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2"/>
          </p:nvPr>
        </p:nvSpPr>
        <p:spPr>
          <a:xfrm>
            <a:off x="4699050" y="1269976"/>
            <a:ext cx="3450300" cy="3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ivvic Light"/>
              <a:buChar char="●"/>
              <a:defRPr sz="12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91D9F1-AAF9-407E-B565-2366FBFAE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 flipH="1">
            <a:off x="1377219" y="2710638"/>
            <a:ext cx="21963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lt1"/>
                </a:highlight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flipH="1">
            <a:off x="1377219" y="2042575"/>
            <a:ext cx="2865300" cy="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2"/>
          </p:nvPr>
        </p:nvSpPr>
        <p:spPr>
          <a:xfrm flipH="1">
            <a:off x="1377219" y="3945888"/>
            <a:ext cx="21963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lt1"/>
                </a:highlight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flipH="1">
            <a:off x="1377219" y="3277826"/>
            <a:ext cx="28653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618974" y="278538"/>
            <a:ext cx="78534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4410-6709-41A3-9F10-C83F7614A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5" name="Google Shape;25;p6"/>
          <p:cNvSpPr txBox="1">
            <a:spLocks noGrp="1"/>
          </p:cNvSpPr>
          <p:nvPr>
            <p:ph type="ctrTitle"/>
          </p:nvPr>
        </p:nvSpPr>
        <p:spPr>
          <a:xfrm flipH="1">
            <a:off x="713600" y="3925371"/>
            <a:ext cx="6433200" cy="8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E99F8-1927-4F66-8E08-CF7D5AD46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DAC565-4FF0-4E54-B351-B7DBAF9F5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_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D9AD4C-EE89-4147-8EC3-E05A16E2D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5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ctrTitle"/>
          </p:nvPr>
        </p:nvSpPr>
        <p:spPr>
          <a:xfrm flipH="1">
            <a:off x="1578351" y="2861975"/>
            <a:ext cx="1641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1"/>
          </p:nvPr>
        </p:nvSpPr>
        <p:spPr>
          <a:xfrm flipH="1">
            <a:off x="1587599" y="1891350"/>
            <a:ext cx="2023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ctrTitle" idx="2"/>
          </p:nvPr>
        </p:nvSpPr>
        <p:spPr>
          <a:xfrm flipH="1">
            <a:off x="6228549" y="2861975"/>
            <a:ext cx="1337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ubTitle" idx="3"/>
          </p:nvPr>
        </p:nvSpPr>
        <p:spPr>
          <a:xfrm flipH="1">
            <a:off x="5542123" y="1891350"/>
            <a:ext cx="20235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 idx="4"/>
          </p:nvPr>
        </p:nvSpPr>
        <p:spPr>
          <a:xfrm>
            <a:off x="618974" y="278538"/>
            <a:ext cx="78534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_ONL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7CFD7D-F069-4D27-A211-C17FF49FE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Light"/>
              <a:buChar char="●"/>
              <a:defRPr sz="1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 Light"/>
              <a:buChar char="○"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 Light"/>
              <a:buChar char="■"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 Light"/>
              <a:buChar char="●"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 Light"/>
              <a:buChar char="○"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 Light"/>
              <a:buChar char="■"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 Light"/>
              <a:buChar char="●"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 Light"/>
              <a:buChar char="○"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 Light"/>
              <a:buChar char="■"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en.wikipedia.org/wiki/New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The_God_Channe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bi.gov/news/stories/new-fbi-wanted-app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medium.economist.com/why-does-the-economist-call-itself-a-newspaper-39e25e2c8d25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en.wikipedia.org/wiki/Television" TargetMode="External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eobrava.wordpress.com/2018/03/30/u-s-tops-list-as-global-tech-innovation-leader/" TargetMode="External"/><Relationship Id="rId13" Type="http://schemas.openxmlformats.org/officeDocument/2006/relationships/image" Target="../media/image20.jpg"/><Relationship Id="rId18" Type="http://schemas.openxmlformats.org/officeDocument/2006/relationships/hyperlink" Target="https://en.wikipedia.org/wiki/The_Big_Fresno_Fair" TargetMode="External"/><Relationship Id="rId3" Type="http://schemas.openxmlformats.org/officeDocument/2006/relationships/image" Target="../media/image15.jpg"/><Relationship Id="rId21" Type="http://schemas.openxmlformats.org/officeDocument/2006/relationships/image" Target="../media/image24.jpg"/><Relationship Id="rId7" Type="http://schemas.openxmlformats.org/officeDocument/2006/relationships/image" Target="../media/image17.jpg"/><Relationship Id="rId12" Type="http://schemas.openxmlformats.org/officeDocument/2006/relationships/hyperlink" Target="http://jasminechaitea.blogspot.com/2016/03/my-2016-potential-drama-plan-upcoming.html" TargetMode="External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.wikidata.org/wiki/Q1420" TargetMode="External"/><Relationship Id="rId20" Type="http://schemas.openxmlformats.org/officeDocument/2006/relationships/hyperlink" Target="https://it.wikipedia.org/wiki/Tenn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unway_(fashion)" TargetMode="External"/><Relationship Id="rId11" Type="http://schemas.openxmlformats.org/officeDocument/2006/relationships/image" Target="../media/image19.jpg"/><Relationship Id="rId5" Type="http://schemas.openxmlformats.org/officeDocument/2006/relationships/image" Target="../media/image16.jpg"/><Relationship Id="rId15" Type="http://schemas.openxmlformats.org/officeDocument/2006/relationships/image" Target="../media/image21.JPG"/><Relationship Id="rId23" Type="http://schemas.openxmlformats.org/officeDocument/2006/relationships/image" Target="../media/image25.emf"/><Relationship Id="rId10" Type="http://schemas.openxmlformats.org/officeDocument/2006/relationships/hyperlink" Target="https://yournorthcounty.com/top-real-estate-photographers-in-north-county-san-diego/" TargetMode="External"/><Relationship Id="rId19" Type="http://schemas.openxmlformats.org/officeDocument/2006/relationships/image" Target="../media/image23.jpg"/><Relationship Id="rId4" Type="http://schemas.openxmlformats.org/officeDocument/2006/relationships/hyperlink" Target="https://en.wikipedia.org/wiki/Sports_in_Montreal" TargetMode="External"/><Relationship Id="rId9" Type="http://schemas.openxmlformats.org/officeDocument/2006/relationships/image" Target="../media/image18.jpg"/><Relationship Id="rId14" Type="http://schemas.openxmlformats.org/officeDocument/2006/relationships/hyperlink" Target="https://www.flickr.com/photos/giuseppemilo/29409117887" TargetMode="External"/><Relationship Id="rId22" Type="http://schemas.openxmlformats.org/officeDocument/2006/relationships/hyperlink" Target="https://ahtribune.com/us/maga/1670-washington-war-donald-trump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flickr.com/photos/kmuncie/152931876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2FDEDF0-A497-4D84-A759-E53DE0AF4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250" y="4021593"/>
            <a:ext cx="6895750" cy="95412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4588EDA-81A1-44A8-912E-17A649ED6003}"/>
              </a:ext>
            </a:extLst>
          </p:cNvPr>
          <p:cNvSpPr/>
          <p:nvPr/>
        </p:nvSpPr>
        <p:spPr>
          <a:xfrm>
            <a:off x="239087" y="206053"/>
            <a:ext cx="3708000" cy="370332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179238-C39B-473E-A432-CD0EF44BB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240" y="1401274"/>
            <a:ext cx="5445806" cy="18540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126F78-06BE-40A7-94F9-70F1D754A01E}"/>
              </a:ext>
            </a:extLst>
          </p:cNvPr>
          <p:cNvSpPr txBox="1"/>
          <p:nvPr/>
        </p:nvSpPr>
        <p:spPr>
          <a:xfrm>
            <a:off x="3793339" y="1962699"/>
            <a:ext cx="2973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C00000"/>
                </a:solidFill>
                <a:latin typeface="Lato" panose="020F0502020204030203" pitchFamily="34" charset="0"/>
              </a:rPr>
              <a:t>LOREM IPSUM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C3C737-748D-4537-8C29-A04A7810265E}"/>
              </a:ext>
            </a:extLst>
          </p:cNvPr>
          <p:cNvSpPr txBox="1"/>
          <p:nvPr/>
        </p:nvSpPr>
        <p:spPr>
          <a:xfrm>
            <a:off x="2996364" y="1428740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>
                <a:solidFill>
                  <a:schemeClr val="tx1"/>
                </a:solidFill>
                <a:latin typeface="Lato" panose="020F0502020204030203" pitchFamily="34" charset="0"/>
              </a:rPr>
              <a:t>Dolor</a:t>
            </a:r>
            <a:r>
              <a:rPr lang="en-IN" b="1" dirty="0">
                <a:solidFill>
                  <a:schemeClr val="tx1"/>
                </a:solidFill>
                <a:latin typeface="Lato" panose="020F0502020204030203" pitchFamily="34" charset="0"/>
              </a:rPr>
              <a:t> Set </a:t>
            </a:r>
            <a:r>
              <a:rPr lang="en-IN" b="1" dirty="0" err="1">
                <a:solidFill>
                  <a:schemeClr val="tx1"/>
                </a:solidFill>
                <a:latin typeface="Lato" panose="020F0502020204030203" pitchFamily="34" charset="0"/>
              </a:rPr>
              <a:t>Amet</a:t>
            </a:r>
            <a:endParaRPr lang="en-IN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E19F7F-B0BA-4BDB-A25D-03556D6F5921}"/>
              </a:ext>
            </a:extLst>
          </p:cNvPr>
          <p:cNvSpPr txBox="1"/>
          <p:nvPr/>
        </p:nvSpPr>
        <p:spPr>
          <a:xfrm>
            <a:off x="5696125" y="2781748"/>
            <a:ext cx="1245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en-IN" sz="12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Lato" panose="020F0502020204030203" pitchFamily="34" charset="0"/>
              </a:rPr>
              <a:t> Set </a:t>
            </a:r>
            <a:r>
              <a:rPr lang="en-IN" sz="1200" b="1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Lato" panose="020F0502020204030203" pitchFamily="34" charset="0"/>
              </a:rPr>
              <a:t>Amet</a:t>
            </a:r>
            <a:endParaRPr lang="en-IN" sz="1200" b="1" dirty="0">
              <a:solidFill>
                <a:schemeClr val="bg1">
                  <a:lumMod val="90000"/>
                  <a:lumOff val="1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8E05DB-40F8-4251-A339-4527DFE2212D}"/>
              </a:ext>
            </a:extLst>
          </p:cNvPr>
          <p:cNvSpPr txBox="1"/>
          <p:nvPr/>
        </p:nvSpPr>
        <p:spPr>
          <a:xfrm>
            <a:off x="3745944" y="4341326"/>
            <a:ext cx="4112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>
                    <a:lumMod val="90000"/>
                    <a:lumOff val="10000"/>
                  </a:schemeClr>
                </a:solidFill>
                <a:latin typeface="Lato" panose="020F0502020204030203" pitchFamily="34" charset="0"/>
              </a:rPr>
              <a:t>LOREM IPSUM DOLOR SIT AMET.</a:t>
            </a:r>
          </a:p>
          <a:p>
            <a:r>
              <a:rPr lang="en-IN" dirty="0">
                <a:solidFill>
                  <a:schemeClr val="bg1">
                    <a:lumMod val="90000"/>
                    <a:lumOff val="10000"/>
                  </a:schemeClr>
                </a:solidFill>
                <a:latin typeface="Lato" panose="020F0502020204030203" pitchFamily="34" charset="0"/>
              </a:rPr>
              <a:t>CONSECTETUERADIPISCING DOLOR SIT AMET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C9D6ED-2095-45E0-B28F-FC093D122B40}"/>
              </a:ext>
            </a:extLst>
          </p:cNvPr>
          <p:cNvSpPr txBox="1"/>
          <p:nvPr/>
        </p:nvSpPr>
        <p:spPr>
          <a:xfrm>
            <a:off x="2530786" y="4374788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Lato" panose="020F0502020204030203" pitchFamily="34" charset="0"/>
              </a:rPr>
              <a:t>Lorem </a:t>
            </a:r>
          </a:p>
          <a:p>
            <a:r>
              <a:rPr lang="en-IN" dirty="0">
                <a:latin typeface="Lato" panose="020F0502020204030203" pitchFamily="34" charset="0"/>
              </a:rPr>
              <a:t>Ipsum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8E03DC-B95D-4DE3-9819-73D94FDF67E5}"/>
              </a:ext>
            </a:extLst>
          </p:cNvPr>
          <p:cNvSpPr txBox="1"/>
          <p:nvPr/>
        </p:nvSpPr>
        <p:spPr>
          <a:xfrm>
            <a:off x="8005695" y="98331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www.happyslide.in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FAC469F-B41F-4699-AD5B-79A91C8E447D}"/>
              </a:ext>
            </a:extLst>
          </p:cNvPr>
          <p:cNvSpPr/>
          <p:nvPr/>
        </p:nvSpPr>
        <p:spPr>
          <a:xfrm>
            <a:off x="2147304" y="575733"/>
            <a:ext cx="3091981" cy="4021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87A91CCC-C73D-42C3-ABEE-A97591C3B339}"/>
              </a:ext>
            </a:extLst>
          </p:cNvPr>
          <p:cNvSpPr/>
          <p:nvPr/>
        </p:nvSpPr>
        <p:spPr>
          <a:xfrm>
            <a:off x="220133" y="0"/>
            <a:ext cx="4351867" cy="5143500"/>
          </a:xfrm>
          <a:prstGeom prst="parallelogram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 l="-22382" r="-223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9D3D75-D730-4EC0-A2C9-A629B5CF78F7}"/>
              </a:ext>
            </a:extLst>
          </p:cNvPr>
          <p:cNvSpPr txBox="1"/>
          <p:nvPr/>
        </p:nvSpPr>
        <p:spPr>
          <a:xfrm>
            <a:off x="5686438" y="760216"/>
            <a:ext cx="217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>
                <a:solidFill>
                  <a:schemeClr val="tx1"/>
                </a:solidFill>
                <a:latin typeface="Lato" panose="020F0502020204030203" pitchFamily="34" charset="0"/>
              </a:rPr>
              <a:t>LOREM IPSUM DOLOR SET AMET</a:t>
            </a:r>
            <a:endParaRPr lang="en-IN" sz="1800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7CD6E3-596D-4BAB-BD53-B2E8C894DE81}"/>
              </a:ext>
            </a:extLst>
          </p:cNvPr>
          <p:cNvSpPr/>
          <p:nvPr/>
        </p:nvSpPr>
        <p:spPr>
          <a:xfrm>
            <a:off x="5957326" y="1416172"/>
            <a:ext cx="1961683" cy="495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30D77A-52EA-421E-AC01-C5253D8F118B}"/>
              </a:ext>
            </a:extLst>
          </p:cNvPr>
          <p:cNvSpPr txBox="1"/>
          <p:nvPr/>
        </p:nvSpPr>
        <p:spPr>
          <a:xfrm>
            <a:off x="5686439" y="1566207"/>
            <a:ext cx="2787136" cy="283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Lorem ipsum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dolor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sit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amet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consectetur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adipiscing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sed</a:t>
            </a:r>
            <a:endParaRPr lang="en-IN" sz="10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do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eiusmod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tempor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incididunt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ut</a:t>
            </a:r>
            <a:endParaRPr lang="en-IN" sz="10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et dolore magna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aliqua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Ut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enim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ad minim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veniam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quis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nostrud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exercitation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ullamco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laboris</a:t>
            </a:r>
            <a:endParaRPr lang="en-IN" sz="10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nisi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aliquip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ex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ea</a:t>
            </a:r>
            <a:endParaRPr lang="en-IN" sz="10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commodo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consequat</a:t>
            </a:r>
            <a:endParaRPr lang="en-IN" sz="10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Duis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aute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irure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dolor</a:t>
            </a:r>
            <a:endParaRPr lang="en-IN" sz="10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in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reprehenderit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in 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voluptate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velit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esse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cillum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dolore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eu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fugiat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nulla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pariatur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39CF7C-8A05-4B83-B7EE-E2DE960B7545}"/>
              </a:ext>
            </a:extLst>
          </p:cNvPr>
          <p:cNvSpPr txBox="1"/>
          <p:nvPr/>
        </p:nvSpPr>
        <p:spPr>
          <a:xfrm>
            <a:off x="8005695" y="98331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www.happyslide.in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Google Shape;952;p56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 flipH="1">
            <a:off x="31208" y="1135433"/>
            <a:ext cx="4661326" cy="3101335"/>
          </a:xfrm>
          <a:prstGeom prst="rect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 l="-22382" r="-22382"/>
            </a:stretch>
          </a:blipFill>
          <a:ln>
            <a:noFill/>
          </a:ln>
        </p:spPr>
      </p:pic>
      <p:sp>
        <p:nvSpPr>
          <p:cNvPr id="953" name="Google Shape;953;p56"/>
          <p:cNvSpPr/>
          <p:nvPr/>
        </p:nvSpPr>
        <p:spPr>
          <a:xfrm>
            <a:off x="1198425" y="540000"/>
            <a:ext cx="7182900" cy="1269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56"/>
          <p:cNvSpPr txBox="1">
            <a:spLocks noGrp="1"/>
          </p:cNvSpPr>
          <p:nvPr>
            <p:ph type="subTitle" idx="4294967295"/>
          </p:nvPr>
        </p:nvSpPr>
        <p:spPr>
          <a:xfrm flipH="1">
            <a:off x="4935150" y="1932300"/>
            <a:ext cx="29550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latin typeface="Lato" panose="020F0502020204030203" pitchFamily="34" charset="0"/>
              </a:rPr>
              <a:t>Does anyone have any questions?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Lato" panose="020F0502020204030203" pitchFamily="34" charset="0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200" dirty="0">
                <a:solidFill>
                  <a:srgbClr val="3EA8E1"/>
                </a:solidFill>
                <a:latin typeface="Lato" panose="020F0502020204030203" pitchFamily="34" charset="0"/>
              </a:rPr>
              <a:t>Email </a:t>
            </a:r>
            <a:r>
              <a:rPr lang="en-IN" sz="1200" dirty="0" err="1">
                <a:solidFill>
                  <a:srgbClr val="3EA8E1"/>
                </a:solidFill>
                <a:latin typeface="Lato" panose="020F0502020204030203" pitchFamily="34" charset="0"/>
              </a:rPr>
              <a:t>adress</a:t>
            </a:r>
            <a:endParaRPr sz="1200" dirty="0">
              <a:solidFill>
                <a:srgbClr val="3EA8E1"/>
              </a:solidFill>
              <a:latin typeface="Lato" panose="020F0502020204030203" pitchFamily="34" charset="0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200" dirty="0">
                <a:latin typeface="Lato" panose="020F0502020204030203" pitchFamily="34" charset="0"/>
              </a:rPr>
              <a:t>Mobile number</a:t>
            </a:r>
            <a:endParaRPr sz="1200" dirty="0">
              <a:latin typeface="Lato" panose="020F0502020204030203" pitchFamily="34" charset="0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>
                <a:latin typeface="Lato" panose="020F0502020204030203" pitchFamily="34" charset="0"/>
              </a:rPr>
              <a:t>Website Id</a:t>
            </a:r>
            <a:endParaRPr sz="1200" dirty="0">
              <a:latin typeface="Lato" panose="020F0502020204030203" pitchFamily="34" charset="0"/>
            </a:endParaRPr>
          </a:p>
        </p:txBody>
      </p:sp>
      <p:sp>
        <p:nvSpPr>
          <p:cNvPr id="957" name="Google Shape;957;p56"/>
          <p:cNvSpPr/>
          <p:nvPr/>
        </p:nvSpPr>
        <p:spPr>
          <a:xfrm>
            <a:off x="8040659" y="2049949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8" name="Google Shape;958;p56"/>
          <p:cNvGrpSpPr/>
          <p:nvPr/>
        </p:nvGrpSpPr>
        <p:grpSpPr>
          <a:xfrm>
            <a:off x="8040468" y="2580177"/>
            <a:ext cx="346056" cy="345674"/>
            <a:chOff x="3303268" y="3817349"/>
            <a:chExt cx="346056" cy="345674"/>
          </a:xfrm>
        </p:grpSpPr>
        <p:sp>
          <p:nvSpPr>
            <p:cNvPr id="959" name="Google Shape;959;p56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6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6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6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56"/>
          <p:cNvGrpSpPr/>
          <p:nvPr/>
        </p:nvGrpSpPr>
        <p:grpSpPr>
          <a:xfrm>
            <a:off x="8040470" y="3110024"/>
            <a:ext cx="346056" cy="345674"/>
            <a:chOff x="3752358" y="3817349"/>
            <a:chExt cx="346056" cy="345674"/>
          </a:xfrm>
        </p:grpSpPr>
        <p:sp>
          <p:nvSpPr>
            <p:cNvPr id="964" name="Google Shape;964;p56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6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6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6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56"/>
          <p:cNvSpPr txBox="1">
            <a:spLocks noGrp="1"/>
          </p:cNvSpPr>
          <p:nvPr>
            <p:ph type="ctrTitle" idx="4294967295"/>
          </p:nvPr>
        </p:nvSpPr>
        <p:spPr>
          <a:xfrm flipH="1">
            <a:off x="3059250" y="637181"/>
            <a:ext cx="4830900" cy="11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000" b="1" dirty="0">
                <a:latin typeface="Lato" panose="020F0502020204030203" pitchFamily="34" charset="0"/>
              </a:rPr>
              <a:t>THANKS</a:t>
            </a:r>
            <a:endParaRPr sz="6000" b="1" dirty="0"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19B9A-F33F-4FA1-9785-C0D8DBDDACA3}"/>
              </a:ext>
            </a:extLst>
          </p:cNvPr>
          <p:cNvSpPr txBox="1"/>
          <p:nvPr/>
        </p:nvSpPr>
        <p:spPr>
          <a:xfrm>
            <a:off x="128549" y="4236768"/>
            <a:ext cx="4661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hlinkClick r:id="rId4" tooltip="https://en.wikipedia.org/wiki/The_God_Channel"/>
              </a:rPr>
              <a:t>This Photo</a:t>
            </a:r>
            <a:r>
              <a:rPr lang="en-IN" sz="900" dirty="0"/>
              <a:t> by Unknown Author is licensed under </a:t>
            </a:r>
            <a:r>
              <a:rPr lang="en-IN" sz="900" dirty="0">
                <a:hlinkClick r:id="rId5" tooltip="https://creativecommons.org/licenses/by-sa/3.0/"/>
              </a:rPr>
              <a:t>CC BY-SA</a:t>
            </a:r>
            <a:endParaRPr lang="en-IN" sz="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30E2A9-9C14-4C92-B7BB-0001A9DD0167}"/>
              </a:ext>
            </a:extLst>
          </p:cNvPr>
          <p:cNvSpPr txBox="1"/>
          <p:nvPr/>
        </p:nvSpPr>
        <p:spPr>
          <a:xfrm>
            <a:off x="8005695" y="98331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www.happyslide.in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5E8582-BC3A-4225-943C-2CDCBB26D242}"/>
              </a:ext>
            </a:extLst>
          </p:cNvPr>
          <p:cNvSpPr/>
          <p:nvPr/>
        </p:nvSpPr>
        <p:spPr>
          <a:xfrm>
            <a:off x="5436394" y="0"/>
            <a:ext cx="3707606" cy="514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990" r="-883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E8A083-AFDC-48AB-B076-3215C5C5BC57}"/>
              </a:ext>
            </a:extLst>
          </p:cNvPr>
          <p:cNvSpPr txBox="1"/>
          <p:nvPr/>
        </p:nvSpPr>
        <p:spPr>
          <a:xfrm>
            <a:off x="303196" y="870282"/>
            <a:ext cx="217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>
                <a:solidFill>
                  <a:schemeClr val="tx1"/>
                </a:solidFill>
                <a:latin typeface="Lato" panose="020F0502020204030203" pitchFamily="34" charset="0"/>
              </a:rPr>
              <a:t>LOREM IPSUM DOLOR SET AMET</a:t>
            </a:r>
            <a:endParaRPr lang="en-IN" sz="1800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7E7F8E-1FB8-4B08-8483-6DBF17A74A11}"/>
              </a:ext>
            </a:extLst>
          </p:cNvPr>
          <p:cNvSpPr/>
          <p:nvPr/>
        </p:nvSpPr>
        <p:spPr>
          <a:xfrm>
            <a:off x="574084" y="1526238"/>
            <a:ext cx="1961683" cy="495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4D9B41-132B-4823-9727-B4AF2EC81393}"/>
              </a:ext>
            </a:extLst>
          </p:cNvPr>
          <p:cNvSpPr txBox="1"/>
          <p:nvPr/>
        </p:nvSpPr>
        <p:spPr>
          <a:xfrm>
            <a:off x="298383" y="1746184"/>
            <a:ext cx="3513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Lorem ipsum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dolor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sit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amet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consectetur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adipiscing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sed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do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eiusmod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tempor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incididunt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et dolore magna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aliqua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Ut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enim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ad minim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veniam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quis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nostrud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exercitation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ullamco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laboris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nisi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aliquip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ex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commodo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consequat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Duis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aute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irure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dolor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reprehenderit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voluptate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velit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esse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cillum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dolore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eu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fugiat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nulla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pariatur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Excepteur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sint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occaecat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cupidatat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non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proident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sunt in culpa qui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officia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deserunt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mollit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anim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id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est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laborum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60A96E-8F42-4634-A219-388032A40E11}"/>
              </a:ext>
            </a:extLst>
          </p:cNvPr>
          <p:cNvSpPr txBox="1"/>
          <p:nvPr/>
        </p:nvSpPr>
        <p:spPr>
          <a:xfrm>
            <a:off x="404039" y="3379894"/>
            <a:ext cx="1968809" cy="756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Lorem ipsum dolor sit </a:t>
            </a:r>
            <a:r>
              <a:rPr lang="en-US" sz="1000" dirty="0" err="1">
                <a:solidFill>
                  <a:schemeClr val="tx1"/>
                </a:solidFill>
              </a:rPr>
              <a:t>amet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1"/>
                </a:solidFill>
              </a:rPr>
              <a:t>consectetur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adipiscing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elit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sed do </a:t>
            </a:r>
            <a:r>
              <a:rPr lang="en-US" sz="1000" dirty="0" err="1">
                <a:solidFill>
                  <a:schemeClr val="tx1"/>
                </a:solidFill>
              </a:rPr>
              <a:t>eiusmod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tempor</a:t>
            </a:r>
            <a:endParaRPr lang="en-IN" sz="10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89B47B-C514-4F3F-B2AD-E1FB6780B3BD}"/>
              </a:ext>
            </a:extLst>
          </p:cNvPr>
          <p:cNvSpPr txBox="1"/>
          <p:nvPr/>
        </p:nvSpPr>
        <p:spPr>
          <a:xfrm>
            <a:off x="2827199" y="3379894"/>
            <a:ext cx="1968809" cy="756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Lorem ipsum dolor sit </a:t>
            </a:r>
            <a:r>
              <a:rPr lang="en-US" sz="1000" dirty="0" err="1">
                <a:solidFill>
                  <a:schemeClr val="tx1"/>
                </a:solidFill>
              </a:rPr>
              <a:t>amet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1"/>
                </a:solidFill>
              </a:rPr>
              <a:t>consectetur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adipiscing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elit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sed do </a:t>
            </a:r>
            <a:r>
              <a:rPr lang="en-US" sz="1000" dirty="0" err="1">
                <a:solidFill>
                  <a:schemeClr val="tx1"/>
                </a:solidFill>
              </a:rPr>
              <a:t>eiusmod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tempor</a:t>
            </a:r>
            <a:endParaRPr lang="en-IN" sz="10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D81C0D-66B3-4F21-93FB-D45A412DE924}"/>
              </a:ext>
            </a:extLst>
          </p:cNvPr>
          <p:cNvSpPr txBox="1"/>
          <p:nvPr/>
        </p:nvSpPr>
        <p:spPr>
          <a:xfrm>
            <a:off x="8005695" y="98331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www.happyslide.in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B9C87AA-26EB-4517-A722-E2268C4A591A}"/>
              </a:ext>
            </a:extLst>
          </p:cNvPr>
          <p:cNvSpPr/>
          <p:nvPr/>
        </p:nvSpPr>
        <p:spPr>
          <a:xfrm>
            <a:off x="194733" y="733425"/>
            <a:ext cx="4690533" cy="3676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633" r="-259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C21594-CC53-43B4-9F51-428DBE0082AE}"/>
              </a:ext>
            </a:extLst>
          </p:cNvPr>
          <p:cNvSpPr txBox="1"/>
          <p:nvPr/>
        </p:nvSpPr>
        <p:spPr>
          <a:xfrm>
            <a:off x="5230796" y="2210734"/>
            <a:ext cx="217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>
                <a:solidFill>
                  <a:schemeClr val="tx1"/>
                </a:solidFill>
                <a:latin typeface="Lato" panose="020F0502020204030203" pitchFamily="34" charset="0"/>
              </a:rPr>
              <a:t>LOREM IPSUM DOLOR SET AMET</a:t>
            </a:r>
            <a:endParaRPr lang="en-IN" sz="1800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9B6E27A-BB29-4F20-A973-52710A0ABFD8}"/>
              </a:ext>
            </a:extLst>
          </p:cNvPr>
          <p:cNvSpPr/>
          <p:nvPr/>
        </p:nvSpPr>
        <p:spPr>
          <a:xfrm>
            <a:off x="5501684" y="2866690"/>
            <a:ext cx="1961683" cy="495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6978DF-A173-4E37-9E9E-AB817D3A6D49}"/>
              </a:ext>
            </a:extLst>
          </p:cNvPr>
          <p:cNvSpPr txBox="1"/>
          <p:nvPr/>
        </p:nvSpPr>
        <p:spPr>
          <a:xfrm>
            <a:off x="5225983" y="3086636"/>
            <a:ext cx="3513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Lorem ipsum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dolor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sit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amet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consectetur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adipiscing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sed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do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eiusmod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tempor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incididunt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et dolore magna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aliqua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Ut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enim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ad minim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veniam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quis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nostrud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exercitation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ullamco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laboris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nisi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aliquip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ex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commodo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consequat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Duis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aute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irure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dolor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reprehenderit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voluptate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velit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esse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cillum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dolore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eu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fugiat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nulla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pariatur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Excepteur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sint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occaecat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cupidatat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non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proident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sunt in culpa qui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officia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deserunt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mollit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anim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id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est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laborum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C7362C7-00D9-442D-A0F9-E9EBEC586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722" y="525989"/>
            <a:ext cx="1356078" cy="155723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F93AB72-BDE6-42F9-B234-5E59F93E7391}"/>
              </a:ext>
            </a:extLst>
          </p:cNvPr>
          <p:cNvSpPr txBox="1"/>
          <p:nvPr/>
        </p:nvSpPr>
        <p:spPr>
          <a:xfrm>
            <a:off x="8005695" y="98331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www.happyslide.in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35"/>
          <p:cNvGrpSpPr/>
          <p:nvPr/>
        </p:nvGrpSpPr>
        <p:grpSpPr>
          <a:xfrm>
            <a:off x="1058322" y="1502121"/>
            <a:ext cx="4245600" cy="2738400"/>
            <a:chOff x="1058322" y="674349"/>
            <a:chExt cx="4245600" cy="2738400"/>
          </a:xfrm>
        </p:grpSpPr>
        <p:sp>
          <p:nvSpPr>
            <p:cNvPr id="223" name="Google Shape;223;p35"/>
            <p:cNvSpPr/>
            <p:nvPr/>
          </p:nvSpPr>
          <p:spPr>
            <a:xfrm>
              <a:off x="1278991" y="833256"/>
              <a:ext cx="1860600" cy="1170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5"/>
            <p:cNvSpPr/>
            <p:nvPr/>
          </p:nvSpPr>
          <p:spPr>
            <a:xfrm>
              <a:off x="3243475" y="833256"/>
              <a:ext cx="1860600" cy="1170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5"/>
            <p:cNvSpPr/>
            <p:nvPr/>
          </p:nvSpPr>
          <p:spPr>
            <a:xfrm>
              <a:off x="1278991" y="2085931"/>
              <a:ext cx="1860600" cy="1170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5"/>
            <p:cNvSpPr/>
            <p:nvPr/>
          </p:nvSpPr>
          <p:spPr>
            <a:xfrm>
              <a:off x="3243475" y="2085931"/>
              <a:ext cx="1860600" cy="1170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7" name="Google Shape;227;p35"/>
            <p:cNvCxnSpPr/>
            <p:nvPr/>
          </p:nvCxnSpPr>
          <p:spPr>
            <a:xfrm>
              <a:off x="1058322" y="674349"/>
              <a:ext cx="0" cy="2738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228" name="Google Shape;228;p35"/>
            <p:cNvCxnSpPr/>
            <p:nvPr/>
          </p:nvCxnSpPr>
          <p:spPr>
            <a:xfrm>
              <a:off x="1058322" y="3412554"/>
              <a:ext cx="4245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29" name="Google Shape;229;p35"/>
          <p:cNvSpPr/>
          <p:nvPr/>
        </p:nvSpPr>
        <p:spPr>
          <a:xfrm>
            <a:off x="4753912" y="2572753"/>
            <a:ext cx="594000" cy="59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5"/>
          <p:cNvSpPr txBox="1">
            <a:spLocks noGrp="1"/>
          </p:cNvSpPr>
          <p:nvPr>
            <p:ph type="subTitle" idx="4294967295"/>
          </p:nvPr>
        </p:nvSpPr>
        <p:spPr>
          <a:xfrm rot="-5400000" flipH="1">
            <a:off x="261926" y="2712514"/>
            <a:ext cx="1076400" cy="314400"/>
          </a:xfrm>
          <a:prstGeom prst="rect">
            <a:avLst/>
          </a:prstGeom>
        </p:spPr>
        <p:txBody>
          <a:bodyPr spcFirstLastPara="1" wrap="square" lIns="54000" tIns="90000" rIns="91425" bIns="91425" anchor="t" anchorCtr="0">
            <a:noAutofit/>
          </a:bodyPr>
          <a:lstStyle/>
          <a:p>
            <a:pPr marL="720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N" sz="1400" dirty="0"/>
              <a:t>Viewers</a:t>
            </a:r>
            <a:endParaRPr sz="1400" dirty="0"/>
          </a:p>
        </p:txBody>
      </p:sp>
      <p:sp>
        <p:nvSpPr>
          <p:cNvPr id="234" name="Google Shape;234;p35"/>
          <p:cNvSpPr txBox="1">
            <a:spLocks noGrp="1"/>
          </p:cNvSpPr>
          <p:nvPr>
            <p:ph type="subTitle" idx="4294967295"/>
          </p:nvPr>
        </p:nvSpPr>
        <p:spPr>
          <a:xfrm flipH="1">
            <a:off x="2641251" y="4240534"/>
            <a:ext cx="1076400" cy="314400"/>
          </a:xfrm>
          <a:prstGeom prst="rect">
            <a:avLst/>
          </a:prstGeom>
        </p:spPr>
        <p:txBody>
          <a:bodyPr spcFirstLastPara="1" wrap="square" lIns="54000" tIns="90000" rIns="91425" bIns="91425" anchor="t" anchorCtr="0">
            <a:noAutofit/>
          </a:bodyPr>
          <a:lstStyle/>
          <a:p>
            <a:pPr marL="720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N" sz="1400" dirty="0"/>
              <a:t>Medias</a:t>
            </a:r>
          </a:p>
          <a:p>
            <a:pPr marL="720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237" name="Google Shape;237;p35"/>
          <p:cNvSpPr txBox="1">
            <a:spLocks noGrp="1"/>
          </p:cNvSpPr>
          <p:nvPr>
            <p:ph type="subTitle" idx="4294967295"/>
          </p:nvPr>
        </p:nvSpPr>
        <p:spPr>
          <a:xfrm flipH="1">
            <a:off x="4753826" y="2699291"/>
            <a:ext cx="594000" cy="340800"/>
          </a:xfrm>
          <a:prstGeom prst="rect">
            <a:avLst/>
          </a:prstGeom>
        </p:spPr>
        <p:txBody>
          <a:bodyPr spcFirstLastPara="1" wrap="square" lIns="54000" tIns="90000" rIns="91425" bIns="91425" anchor="ctr" anchorCtr="0">
            <a:noAutofit/>
          </a:bodyPr>
          <a:lstStyle/>
          <a:p>
            <a:pPr marL="72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Montserrat"/>
                <a:ea typeface="Montserrat"/>
                <a:cs typeface="Montserrat"/>
                <a:sym typeface="Montserrat"/>
              </a:rPr>
              <a:t>Us</a:t>
            </a:r>
            <a:endParaRPr sz="1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E6B7AD-8B7A-44ED-B694-97A5D26EB7FA}"/>
              </a:ext>
            </a:extLst>
          </p:cNvPr>
          <p:cNvSpPr txBox="1"/>
          <p:nvPr/>
        </p:nvSpPr>
        <p:spPr>
          <a:xfrm>
            <a:off x="303196" y="484543"/>
            <a:ext cx="375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>
                <a:solidFill>
                  <a:schemeClr val="tx1"/>
                </a:solidFill>
                <a:latin typeface="Lato" panose="020F0502020204030203" pitchFamily="34" charset="0"/>
              </a:rPr>
              <a:t>LOREM IPSUM DOLOR SET AMET</a:t>
            </a:r>
            <a:endParaRPr lang="en-IN" sz="1800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32EA10-D6A7-4313-A16E-ADC69C914986}"/>
              </a:ext>
            </a:extLst>
          </p:cNvPr>
          <p:cNvSpPr/>
          <p:nvPr/>
        </p:nvSpPr>
        <p:spPr>
          <a:xfrm>
            <a:off x="436751" y="930207"/>
            <a:ext cx="4048716" cy="517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272CC3-ADE0-46DB-B574-2B18C4A42D26}"/>
              </a:ext>
            </a:extLst>
          </p:cNvPr>
          <p:cNvSpPr txBox="1"/>
          <p:nvPr/>
        </p:nvSpPr>
        <p:spPr>
          <a:xfrm>
            <a:off x="5971861" y="1939376"/>
            <a:ext cx="25223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Lorem ipsum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dolor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sit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amet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consectetur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adipiscing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sed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do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eiusmod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tempor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incididunt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et dolore magna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aliqua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Ut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enim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ad minim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veniam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quis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nostrud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exercitation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ullamco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laboris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nisi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aliquip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ex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commodo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consequat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Duis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aute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irure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dolor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reprehenderit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voluptate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velit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esse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cillum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dolore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eu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fugiat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nulla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pariatur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Excepteur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sint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occaecat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cupidatat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non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proident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sunt in culpa qui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officia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deserunt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mollit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anim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id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est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laborum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82A0CB-1DE5-48F1-91FD-A105E40D7708}"/>
              </a:ext>
            </a:extLst>
          </p:cNvPr>
          <p:cNvSpPr txBox="1"/>
          <p:nvPr/>
        </p:nvSpPr>
        <p:spPr>
          <a:xfrm>
            <a:off x="8005695" y="98331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www.happyslide.in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/>
          <p:nvPr/>
        </p:nvSpPr>
        <p:spPr>
          <a:xfrm>
            <a:off x="4689261" y="2116973"/>
            <a:ext cx="1429500" cy="14295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8"/>
          <p:cNvSpPr/>
          <p:nvPr/>
        </p:nvSpPr>
        <p:spPr>
          <a:xfrm>
            <a:off x="3850578" y="1572568"/>
            <a:ext cx="1429500" cy="14295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 l="-40661" r="-40661"/>
            </a:stretch>
          </a:blip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3873476" y="2904465"/>
            <a:ext cx="1429500" cy="14295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 l="-4145" t="-5404" r="-49475" b="-15478"/>
            </a:stretch>
          </a:blip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8"/>
          <p:cNvSpPr/>
          <p:nvPr/>
        </p:nvSpPr>
        <p:spPr>
          <a:xfrm>
            <a:off x="2843137" y="2116973"/>
            <a:ext cx="1429500" cy="1429500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8"/>
          <p:cNvSpPr txBox="1">
            <a:spLocks noGrp="1"/>
          </p:cNvSpPr>
          <p:nvPr>
            <p:ph type="ctrTitle" idx="4294967295"/>
          </p:nvPr>
        </p:nvSpPr>
        <p:spPr>
          <a:xfrm>
            <a:off x="6239650" y="1581150"/>
            <a:ext cx="23130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>
                <a:latin typeface="Lato" panose="020F0502020204030203" pitchFamily="34" charset="0"/>
                <a:ea typeface="Montserrat SemiBold"/>
                <a:cs typeface="Montserrat SemiBold"/>
                <a:sym typeface="Montserrat SemiBold"/>
              </a:rPr>
              <a:t>PRINT</a:t>
            </a:r>
            <a:endParaRPr sz="1400" b="1" dirty="0">
              <a:solidFill>
                <a:schemeClr val="dk1"/>
              </a:solidFill>
              <a:latin typeface="Lato" panose="020F0502020204030203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0" name="Google Shape;310;p38"/>
          <p:cNvSpPr txBox="1">
            <a:spLocks noGrp="1"/>
          </p:cNvSpPr>
          <p:nvPr>
            <p:ph type="subTitle" idx="4294967295"/>
          </p:nvPr>
        </p:nvSpPr>
        <p:spPr>
          <a:xfrm>
            <a:off x="6239650" y="1874125"/>
            <a:ext cx="2109000" cy="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IN" sz="1000" dirty="0">
                <a:latin typeface="Lato" panose="020F0502020204030203" pitchFamily="34" charset="0"/>
              </a:rPr>
              <a:t>Lorem ipsum </a:t>
            </a:r>
            <a:r>
              <a:rPr lang="en-IN" sz="1000" dirty="0" err="1">
                <a:latin typeface="Lato" panose="020F0502020204030203" pitchFamily="34" charset="0"/>
              </a:rPr>
              <a:t>dolor</a:t>
            </a:r>
            <a:r>
              <a:rPr lang="en-IN" sz="1000" dirty="0">
                <a:latin typeface="Lato" panose="020F0502020204030203" pitchFamily="34" charset="0"/>
              </a:rPr>
              <a:t> sit </a:t>
            </a:r>
            <a:r>
              <a:rPr lang="en-IN" sz="1000" dirty="0" err="1">
                <a:latin typeface="Lato" panose="020F0502020204030203" pitchFamily="34" charset="0"/>
              </a:rPr>
              <a:t>amet</a:t>
            </a:r>
            <a:r>
              <a:rPr lang="en-IN" sz="1000" dirty="0">
                <a:latin typeface="Lato" panose="020F0502020204030203" pitchFamily="34" charset="0"/>
              </a:rPr>
              <a:t>, </a:t>
            </a:r>
            <a:r>
              <a:rPr lang="en-IN" sz="1000" dirty="0" err="1">
                <a:latin typeface="Lato" panose="020F0502020204030203" pitchFamily="34" charset="0"/>
              </a:rPr>
              <a:t>consectetur</a:t>
            </a:r>
            <a:r>
              <a:rPr lang="en-IN" sz="1000" dirty="0">
                <a:latin typeface="Lato" panose="020F0502020204030203" pitchFamily="34" charset="0"/>
              </a:rPr>
              <a:t> </a:t>
            </a:r>
            <a:r>
              <a:rPr lang="en-IN" sz="1000" dirty="0" err="1">
                <a:latin typeface="Lato" panose="020F0502020204030203" pitchFamily="34" charset="0"/>
              </a:rPr>
              <a:t>adipiscing</a:t>
            </a:r>
            <a:r>
              <a:rPr lang="en-IN" sz="1000" dirty="0">
                <a:latin typeface="Lato" panose="020F0502020204030203" pitchFamily="34" charset="0"/>
              </a:rPr>
              <a:t> </a:t>
            </a:r>
            <a:r>
              <a:rPr lang="en-IN" sz="1000" dirty="0" err="1">
                <a:latin typeface="Lato" panose="020F0502020204030203" pitchFamily="34" charset="0"/>
              </a:rPr>
              <a:t>elit</a:t>
            </a:r>
            <a:endParaRPr sz="1000" dirty="0">
              <a:latin typeface="Lato" panose="020F0502020204030203" pitchFamily="34" charset="0"/>
            </a:endParaRPr>
          </a:p>
        </p:txBody>
      </p:sp>
      <p:sp>
        <p:nvSpPr>
          <p:cNvPr id="311" name="Google Shape;311;p38"/>
          <p:cNvSpPr txBox="1">
            <a:spLocks noGrp="1"/>
          </p:cNvSpPr>
          <p:nvPr>
            <p:ph type="ctrTitle" idx="4294967295"/>
          </p:nvPr>
        </p:nvSpPr>
        <p:spPr>
          <a:xfrm>
            <a:off x="6526097" y="3144475"/>
            <a:ext cx="20079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>
                <a:latin typeface="Lato" panose="020F0502020204030203" pitchFamily="34" charset="0"/>
                <a:ea typeface="Montserrat SemiBold"/>
                <a:cs typeface="Montserrat SemiBold"/>
                <a:sym typeface="Montserrat SemiBold"/>
              </a:rPr>
              <a:t>TELEVISION</a:t>
            </a:r>
            <a:endParaRPr sz="1400" b="1" dirty="0">
              <a:solidFill>
                <a:schemeClr val="dk1"/>
              </a:solidFill>
              <a:latin typeface="Lato" panose="020F0502020204030203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2" name="Google Shape;312;p38"/>
          <p:cNvSpPr txBox="1">
            <a:spLocks noGrp="1"/>
          </p:cNvSpPr>
          <p:nvPr>
            <p:ph type="subTitle" idx="4294967295"/>
          </p:nvPr>
        </p:nvSpPr>
        <p:spPr>
          <a:xfrm>
            <a:off x="6526097" y="3437350"/>
            <a:ext cx="2109000" cy="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IN" sz="1000" dirty="0">
                <a:latin typeface="Lato" panose="020F0502020204030203" pitchFamily="34" charset="0"/>
              </a:rPr>
              <a:t>Lorem ipsum </a:t>
            </a:r>
            <a:r>
              <a:rPr lang="en-IN" sz="1000" dirty="0" err="1">
                <a:latin typeface="Lato" panose="020F0502020204030203" pitchFamily="34" charset="0"/>
              </a:rPr>
              <a:t>dolor</a:t>
            </a:r>
            <a:r>
              <a:rPr lang="en-IN" sz="1000" dirty="0">
                <a:latin typeface="Lato" panose="020F0502020204030203" pitchFamily="34" charset="0"/>
              </a:rPr>
              <a:t> sit </a:t>
            </a:r>
            <a:r>
              <a:rPr lang="en-IN" sz="1000" dirty="0" err="1">
                <a:latin typeface="Lato" panose="020F0502020204030203" pitchFamily="34" charset="0"/>
              </a:rPr>
              <a:t>amet</a:t>
            </a:r>
            <a:r>
              <a:rPr lang="en-IN" sz="1000" dirty="0">
                <a:latin typeface="Lato" panose="020F0502020204030203" pitchFamily="34" charset="0"/>
              </a:rPr>
              <a:t>, </a:t>
            </a:r>
            <a:r>
              <a:rPr lang="en-IN" sz="1000" dirty="0" err="1">
                <a:latin typeface="Lato" panose="020F0502020204030203" pitchFamily="34" charset="0"/>
              </a:rPr>
              <a:t>consectetur</a:t>
            </a:r>
            <a:r>
              <a:rPr lang="en-IN" sz="1000" dirty="0">
                <a:latin typeface="Lato" panose="020F0502020204030203" pitchFamily="34" charset="0"/>
              </a:rPr>
              <a:t> </a:t>
            </a:r>
            <a:r>
              <a:rPr lang="en-IN" sz="1000" dirty="0" err="1">
                <a:latin typeface="Lato" panose="020F0502020204030203" pitchFamily="34" charset="0"/>
              </a:rPr>
              <a:t>adipiscing</a:t>
            </a:r>
            <a:r>
              <a:rPr lang="en-IN" sz="1000" dirty="0">
                <a:latin typeface="Lato" panose="020F0502020204030203" pitchFamily="34" charset="0"/>
              </a:rPr>
              <a:t> </a:t>
            </a:r>
            <a:r>
              <a:rPr lang="en-IN" sz="1000" dirty="0" err="1">
                <a:latin typeface="Lato" panose="020F0502020204030203" pitchFamily="34" charset="0"/>
              </a:rPr>
              <a:t>elit</a:t>
            </a:r>
            <a:endParaRPr lang="en-IN" sz="1000" dirty="0">
              <a:latin typeface="Lato" panose="020F0502020204030203" pitchFamily="34" charset="0"/>
            </a:endParaRPr>
          </a:p>
        </p:txBody>
      </p:sp>
      <p:sp>
        <p:nvSpPr>
          <p:cNvPr id="313" name="Google Shape;313;p38"/>
          <p:cNvSpPr txBox="1">
            <a:spLocks noGrp="1"/>
          </p:cNvSpPr>
          <p:nvPr>
            <p:ph type="ctrTitle" idx="4294967295"/>
          </p:nvPr>
        </p:nvSpPr>
        <p:spPr>
          <a:xfrm>
            <a:off x="468142" y="1444750"/>
            <a:ext cx="2007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>
                <a:latin typeface="Lato" panose="020F0502020204030203" pitchFamily="34" charset="0"/>
                <a:ea typeface="Montserrat SemiBold"/>
                <a:cs typeface="Montserrat SemiBold"/>
                <a:sym typeface="Montserrat SemiBold"/>
              </a:rPr>
              <a:t>RADIO</a:t>
            </a:r>
            <a:endParaRPr sz="1400" b="1" dirty="0">
              <a:solidFill>
                <a:schemeClr val="dk1"/>
              </a:solidFill>
              <a:latin typeface="Lato" panose="020F0502020204030203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4" name="Google Shape;314;p38"/>
          <p:cNvSpPr txBox="1">
            <a:spLocks noGrp="1"/>
          </p:cNvSpPr>
          <p:nvPr>
            <p:ph type="subTitle" idx="4294967295"/>
          </p:nvPr>
        </p:nvSpPr>
        <p:spPr>
          <a:xfrm>
            <a:off x="367042" y="1874125"/>
            <a:ext cx="2109000" cy="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IN" sz="1000" dirty="0">
                <a:latin typeface="Lato" panose="020F0502020204030203" pitchFamily="34" charset="0"/>
              </a:rPr>
              <a:t>Lorem ipsum </a:t>
            </a:r>
            <a:r>
              <a:rPr lang="en-IN" sz="1000" dirty="0" err="1">
                <a:latin typeface="Lato" panose="020F0502020204030203" pitchFamily="34" charset="0"/>
              </a:rPr>
              <a:t>dolor</a:t>
            </a:r>
            <a:r>
              <a:rPr lang="en-IN" sz="1000" dirty="0">
                <a:latin typeface="Lato" panose="020F0502020204030203" pitchFamily="34" charset="0"/>
              </a:rPr>
              <a:t> sit </a:t>
            </a:r>
            <a:r>
              <a:rPr lang="en-IN" sz="1000" dirty="0" err="1">
                <a:latin typeface="Lato" panose="020F0502020204030203" pitchFamily="34" charset="0"/>
              </a:rPr>
              <a:t>amet</a:t>
            </a:r>
            <a:r>
              <a:rPr lang="en-IN" sz="1000" dirty="0">
                <a:latin typeface="Lato" panose="020F0502020204030203" pitchFamily="34" charset="0"/>
              </a:rPr>
              <a:t>, </a:t>
            </a:r>
            <a:r>
              <a:rPr lang="en-IN" sz="1000" dirty="0" err="1">
                <a:latin typeface="Lato" panose="020F0502020204030203" pitchFamily="34" charset="0"/>
              </a:rPr>
              <a:t>consectetur</a:t>
            </a:r>
            <a:r>
              <a:rPr lang="en-IN" sz="1000" dirty="0">
                <a:latin typeface="Lato" panose="020F0502020204030203" pitchFamily="34" charset="0"/>
              </a:rPr>
              <a:t> </a:t>
            </a:r>
            <a:r>
              <a:rPr lang="en-IN" sz="1000" dirty="0" err="1">
                <a:latin typeface="Lato" panose="020F0502020204030203" pitchFamily="34" charset="0"/>
              </a:rPr>
              <a:t>adipiscing</a:t>
            </a:r>
            <a:r>
              <a:rPr lang="en-IN" sz="1000" dirty="0">
                <a:latin typeface="Lato" panose="020F0502020204030203" pitchFamily="34" charset="0"/>
              </a:rPr>
              <a:t> </a:t>
            </a:r>
            <a:r>
              <a:rPr lang="en-IN" sz="1000" dirty="0" err="1">
                <a:latin typeface="Lato" panose="020F0502020204030203" pitchFamily="34" charset="0"/>
              </a:rPr>
              <a:t>elit</a:t>
            </a:r>
            <a:endParaRPr lang="en-IN" sz="1000" dirty="0">
              <a:latin typeface="Lato" panose="020F0502020204030203" pitchFamily="34" charset="0"/>
            </a:endParaRPr>
          </a:p>
        </p:txBody>
      </p:sp>
      <p:sp>
        <p:nvSpPr>
          <p:cNvPr id="315" name="Google Shape;315;p38"/>
          <p:cNvSpPr txBox="1">
            <a:spLocks noGrp="1"/>
          </p:cNvSpPr>
          <p:nvPr>
            <p:ph type="ctrTitle" idx="4294967295"/>
          </p:nvPr>
        </p:nvSpPr>
        <p:spPr>
          <a:xfrm>
            <a:off x="436751" y="3330706"/>
            <a:ext cx="2007900" cy="5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>
                <a:latin typeface="Lato" panose="020F0502020204030203" pitchFamily="34" charset="0"/>
                <a:ea typeface="Montserrat SemiBold"/>
                <a:cs typeface="Montserrat SemiBold"/>
                <a:sym typeface="Montserrat SemiBold"/>
              </a:rPr>
              <a:t>MOBILE</a:t>
            </a:r>
            <a:endParaRPr sz="1400" b="1" dirty="0">
              <a:solidFill>
                <a:schemeClr val="dk1"/>
              </a:solidFill>
              <a:latin typeface="Lato" panose="020F0502020204030203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6" name="Google Shape;316;p38"/>
          <p:cNvSpPr txBox="1">
            <a:spLocks noGrp="1"/>
          </p:cNvSpPr>
          <p:nvPr>
            <p:ph type="subTitle" idx="4294967295"/>
          </p:nvPr>
        </p:nvSpPr>
        <p:spPr>
          <a:xfrm>
            <a:off x="335651" y="3703381"/>
            <a:ext cx="2109000" cy="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IN" sz="1000" dirty="0">
                <a:latin typeface="Lato" panose="020F0502020204030203" pitchFamily="34" charset="0"/>
              </a:rPr>
              <a:t>Lorem ipsum </a:t>
            </a:r>
            <a:r>
              <a:rPr lang="en-IN" sz="1000" dirty="0" err="1">
                <a:latin typeface="Lato" panose="020F0502020204030203" pitchFamily="34" charset="0"/>
              </a:rPr>
              <a:t>dolor</a:t>
            </a:r>
            <a:r>
              <a:rPr lang="en-IN" sz="1000" dirty="0">
                <a:latin typeface="Lato" panose="020F0502020204030203" pitchFamily="34" charset="0"/>
              </a:rPr>
              <a:t> sit </a:t>
            </a:r>
            <a:r>
              <a:rPr lang="en-IN" sz="1000" dirty="0" err="1">
                <a:latin typeface="Lato" panose="020F0502020204030203" pitchFamily="34" charset="0"/>
              </a:rPr>
              <a:t>amet</a:t>
            </a:r>
            <a:r>
              <a:rPr lang="en-IN" sz="1000" dirty="0">
                <a:latin typeface="Lato" panose="020F0502020204030203" pitchFamily="34" charset="0"/>
              </a:rPr>
              <a:t>, </a:t>
            </a:r>
            <a:r>
              <a:rPr lang="en-IN" sz="1000" dirty="0" err="1">
                <a:latin typeface="Lato" panose="020F0502020204030203" pitchFamily="34" charset="0"/>
              </a:rPr>
              <a:t>consectetur</a:t>
            </a:r>
            <a:r>
              <a:rPr lang="en-IN" sz="1000" dirty="0">
                <a:latin typeface="Lato" panose="020F0502020204030203" pitchFamily="34" charset="0"/>
              </a:rPr>
              <a:t> </a:t>
            </a:r>
            <a:r>
              <a:rPr lang="en-IN" sz="1000" dirty="0" err="1">
                <a:latin typeface="Lato" panose="020F0502020204030203" pitchFamily="34" charset="0"/>
              </a:rPr>
              <a:t>adipiscing</a:t>
            </a:r>
            <a:r>
              <a:rPr lang="en-IN" sz="1000" dirty="0">
                <a:latin typeface="Lato" panose="020F0502020204030203" pitchFamily="34" charset="0"/>
              </a:rPr>
              <a:t> </a:t>
            </a:r>
            <a:r>
              <a:rPr lang="en-IN" sz="1000" dirty="0" err="1">
                <a:latin typeface="Lato" panose="020F0502020204030203" pitchFamily="34" charset="0"/>
              </a:rPr>
              <a:t>elit</a:t>
            </a:r>
            <a:endParaRPr lang="en-IN" sz="1000" dirty="0">
              <a:latin typeface="Lato" panose="020F0502020204030203" pitchFamily="34" charset="0"/>
            </a:endParaRPr>
          </a:p>
        </p:txBody>
      </p:sp>
      <p:cxnSp>
        <p:nvCxnSpPr>
          <p:cNvPr id="321" name="Google Shape;321;p38"/>
          <p:cNvCxnSpPr>
            <a:cxnSpLocks/>
            <a:endCxn id="309" idx="1"/>
          </p:cNvCxnSpPr>
          <p:nvPr/>
        </p:nvCxnSpPr>
        <p:spPr>
          <a:xfrm>
            <a:off x="4928461" y="1581150"/>
            <a:ext cx="1311189" cy="2206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38"/>
          <p:cNvCxnSpPr>
            <a:cxnSpLocks/>
            <a:endCxn id="311" idx="1"/>
          </p:cNvCxnSpPr>
          <p:nvPr/>
        </p:nvCxnSpPr>
        <p:spPr>
          <a:xfrm>
            <a:off x="6216528" y="2831735"/>
            <a:ext cx="309600" cy="5334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38"/>
          <p:cNvCxnSpPr>
            <a:cxnSpLocks/>
            <a:endCxn id="313" idx="3"/>
          </p:cNvCxnSpPr>
          <p:nvPr/>
        </p:nvCxnSpPr>
        <p:spPr>
          <a:xfrm rot="10800000">
            <a:off x="2475919" y="1733735"/>
            <a:ext cx="371700" cy="1098000"/>
          </a:xfrm>
          <a:prstGeom prst="bentConnector3">
            <a:avLst>
              <a:gd name="adj1" fmla="val 4998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38"/>
          <p:cNvCxnSpPr>
            <a:cxnSpLocks/>
            <a:endCxn id="315" idx="3"/>
          </p:cNvCxnSpPr>
          <p:nvPr/>
        </p:nvCxnSpPr>
        <p:spPr>
          <a:xfrm rot="10800000">
            <a:off x="2444652" y="3591256"/>
            <a:ext cx="2127349" cy="72502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4F64B9-D1FF-4909-859E-A0EC58825376}"/>
              </a:ext>
            </a:extLst>
          </p:cNvPr>
          <p:cNvSpPr txBox="1"/>
          <p:nvPr/>
        </p:nvSpPr>
        <p:spPr>
          <a:xfrm>
            <a:off x="303196" y="484543"/>
            <a:ext cx="375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>
                <a:solidFill>
                  <a:schemeClr val="tx1"/>
                </a:solidFill>
                <a:latin typeface="Lato" panose="020F0502020204030203" pitchFamily="34" charset="0"/>
              </a:rPr>
              <a:t>LOREM IPSUM DOLOR SET AMET</a:t>
            </a:r>
            <a:endParaRPr lang="en-IN" sz="1800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EE29B9-5C2D-4A88-A437-8B9BBB849D26}"/>
              </a:ext>
            </a:extLst>
          </p:cNvPr>
          <p:cNvSpPr/>
          <p:nvPr/>
        </p:nvSpPr>
        <p:spPr>
          <a:xfrm>
            <a:off x="436751" y="930207"/>
            <a:ext cx="4048716" cy="517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D51739-7DBD-4DE0-ACA4-4CED061F2796}"/>
              </a:ext>
            </a:extLst>
          </p:cNvPr>
          <p:cNvSpPr txBox="1"/>
          <p:nvPr/>
        </p:nvSpPr>
        <p:spPr>
          <a:xfrm>
            <a:off x="8005695" y="98331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www.happyslide.in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6A6A4E-7811-4D47-95F7-B48539718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787" y="963605"/>
            <a:ext cx="4533254" cy="37090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D3F373-F430-484B-BCF3-5054E3B0C344}"/>
              </a:ext>
            </a:extLst>
          </p:cNvPr>
          <p:cNvSpPr txBox="1"/>
          <p:nvPr/>
        </p:nvSpPr>
        <p:spPr>
          <a:xfrm>
            <a:off x="303196" y="482824"/>
            <a:ext cx="217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>
                <a:solidFill>
                  <a:schemeClr val="tx1"/>
                </a:solidFill>
                <a:latin typeface="Lato" panose="020F0502020204030203" pitchFamily="34" charset="0"/>
              </a:rPr>
              <a:t>LOREM IPSUM DOLOR SET AMET</a:t>
            </a:r>
            <a:endParaRPr lang="en-IN" sz="1800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2C86A8-90ED-47A8-A182-9CBF9D5E3EBF}"/>
              </a:ext>
            </a:extLst>
          </p:cNvPr>
          <p:cNvSpPr/>
          <p:nvPr/>
        </p:nvSpPr>
        <p:spPr>
          <a:xfrm>
            <a:off x="574084" y="1138780"/>
            <a:ext cx="1961683" cy="495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C142CE-4627-4BDD-8BEA-108854441F6A}"/>
              </a:ext>
            </a:extLst>
          </p:cNvPr>
          <p:cNvSpPr txBox="1"/>
          <p:nvPr/>
        </p:nvSpPr>
        <p:spPr>
          <a:xfrm>
            <a:off x="298383" y="1358726"/>
            <a:ext cx="3513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Lorem ipsum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dolor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sit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amet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consectetur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adipiscing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sed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do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eiusmod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tempor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incididunt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et dolore magna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aliqua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Ut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enim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ad minim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veniam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quis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nostrud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exercitation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ullamco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laboris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nisi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aliquip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ex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commodo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consequat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Duis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aute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irure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dolor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reprehenderit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voluptate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velit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esse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cillum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dolore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eu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fugiat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nulla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pariatur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Excepteur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sint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occaecat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cupidatat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non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proident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sunt in culpa qui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officia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deserunt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mollit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anim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id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est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laborum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CC73F16-88FD-49AF-8BA7-BB7B82B1F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144059"/>
              </p:ext>
            </p:extLst>
          </p:nvPr>
        </p:nvGraphicFramePr>
        <p:xfrm>
          <a:off x="240224" y="2818118"/>
          <a:ext cx="3513222" cy="199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5B172C7-BA34-49E0-8E56-FEC0EBBE6FE0}"/>
              </a:ext>
            </a:extLst>
          </p:cNvPr>
          <p:cNvSpPr txBox="1"/>
          <p:nvPr/>
        </p:nvSpPr>
        <p:spPr>
          <a:xfrm>
            <a:off x="8005695" y="98331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www.happyslide.in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57EC81-2D4E-4729-84DE-6D4F7B5D4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55" y="526165"/>
            <a:ext cx="3547094" cy="40911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B86853-4DC4-4EBF-87BC-B4488AFBB1AE}"/>
              </a:ext>
            </a:extLst>
          </p:cNvPr>
          <p:cNvGrpSpPr/>
          <p:nvPr/>
        </p:nvGrpSpPr>
        <p:grpSpPr>
          <a:xfrm>
            <a:off x="4825575" y="2504919"/>
            <a:ext cx="2746140" cy="2112415"/>
            <a:chOff x="4783242" y="2504919"/>
            <a:chExt cx="2746140" cy="211241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32929E-A949-4697-B119-7E3BB5B1119A}"/>
                </a:ext>
              </a:extLst>
            </p:cNvPr>
            <p:cNvSpPr/>
            <p:nvPr/>
          </p:nvSpPr>
          <p:spPr>
            <a:xfrm>
              <a:off x="6485849" y="3941361"/>
              <a:ext cx="1043533" cy="675973"/>
            </a:xfrm>
            <a:custGeom>
              <a:avLst/>
              <a:gdLst>
                <a:gd name="connsiteX0" fmla="*/ 0 w 1043533"/>
                <a:gd name="connsiteY0" fmla="*/ 67597 h 675973"/>
                <a:gd name="connsiteX1" fmla="*/ 67597 w 1043533"/>
                <a:gd name="connsiteY1" fmla="*/ 0 h 675973"/>
                <a:gd name="connsiteX2" fmla="*/ 975936 w 1043533"/>
                <a:gd name="connsiteY2" fmla="*/ 0 h 675973"/>
                <a:gd name="connsiteX3" fmla="*/ 1043533 w 1043533"/>
                <a:gd name="connsiteY3" fmla="*/ 67597 h 675973"/>
                <a:gd name="connsiteX4" fmla="*/ 1043533 w 1043533"/>
                <a:gd name="connsiteY4" fmla="*/ 608376 h 675973"/>
                <a:gd name="connsiteX5" fmla="*/ 975936 w 1043533"/>
                <a:gd name="connsiteY5" fmla="*/ 675973 h 675973"/>
                <a:gd name="connsiteX6" fmla="*/ 67597 w 1043533"/>
                <a:gd name="connsiteY6" fmla="*/ 675973 h 675973"/>
                <a:gd name="connsiteX7" fmla="*/ 0 w 1043533"/>
                <a:gd name="connsiteY7" fmla="*/ 608376 h 675973"/>
                <a:gd name="connsiteX8" fmla="*/ 0 w 1043533"/>
                <a:gd name="connsiteY8" fmla="*/ 67597 h 67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533" h="675973">
                  <a:moveTo>
                    <a:pt x="0" y="67597"/>
                  </a:moveTo>
                  <a:cubicBezTo>
                    <a:pt x="0" y="30264"/>
                    <a:pt x="30264" y="0"/>
                    <a:pt x="67597" y="0"/>
                  </a:cubicBezTo>
                  <a:lnTo>
                    <a:pt x="975936" y="0"/>
                  </a:lnTo>
                  <a:cubicBezTo>
                    <a:pt x="1013269" y="0"/>
                    <a:pt x="1043533" y="30264"/>
                    <a:pt x="1043533" y="67597"/>
                  </a:cubicBezTo>
                  <a:lnTo>
                    <a:pt x="1043533" y="608376"/>
                  </a:lnTo>
                  <a:cubicBezTo>
                    <a:pt x="1043533" y="645709"/>
                    <a:pt x="1013269" y="675973"/>
                    <a:pt x="975936" y="675973"/>
                  </a:cubicBezTo>
                  <a:lnTo>
                    <a:pt x="67597" y="675973"/>
                  </a:lnTo>
                  <a:cubicBezTo>
                    <a:pt x="30264" y="675973"/>
                    <a:pt x="0" y="645709"/>
                    <a:pt x="0" y="608376"/>
                  </a:cubicBezTo>
                  <a:lnTo>
                    <a:pt x="0" y="67597"/>
                  </a:lnTo>
                  <a:close/>
                </a:path>
              </a:pathLst>
            </a:cu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009" tIns="221943" rIns="52949" bIns="52949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N" sz="1000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65BA2C-6ED7-4476-B34D-E69653E865BB}"/>
                </a:ext>
              </a:extLst>
            </p:cNvPr>
            <p:cNvSpPr/>
            <p:nvPr/>
          </p:nvSpPr>
          <p:spPr>
            <a:xfrm>
              <a:off x="4783242" y="3941361"/>
              <a:ext cx="1043533" cy="675973"/>
            </a:xfrm>
            <a:custGeom>
              <a:avLst/>
              <a:gdLst>
                <a:gd name="connsiteX0" fmla="*/ 0 w 1043533"/>
                <a:gd name="connsiteY0" fmla="*/ 67597 h 675973"/>
                <a:gd name="connsiteX1" fmla="*/ 67597 w 1043533"/>
                <a:gd name="connsiteY1" fmla="*/ 0 h 675973"/>
                <a:gd name="connsiteX2" fmla="*/ 975936 w 1043533"/>
                <a:gd name="connsiteY2" fmla="*/ 0 h 675973"/>
                <a:gd name="connsiteX3" fmla="*/ 1043533 w 1043533"/>
                <a:gd name="connsiteY3" fmla="*/ 67597 h 675973"/>
                <a:gd name="connsiteX4" fmla="*/ 1043533 w 1043533"/>
                <a:gd name="connsiteY4" fmla="*/ 608376 h 675973"/>
                <a:gd name="connsiteX5" fmla="*/ 975936 w 1043533"/>
                <a:gd name="connsiteY5" fmla="*/ 675973 h 675973"/>
                <a:gd name="connsiteX6" fmla="*/ 67597 w 1043533"/>
                <a:gd name="connsiteY6" fmla="*/ 675973 h 675973"/>
                <a:gd name="connsiteX7" fmla="*/ 0 w 1043533"/>
                <a:gd name="connsiteY7" fmla="*/ 608376 h 675973"/>
                <a:gd name="connsiteX8" fmla="*/ 0 w 1043533"/>
                <a:gd name="connsiteY8" fmla="*/ 67597 h 67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533" h="675973">
                  <a:moveTo>
                    <a:pt x="0" y="67597"/>
                  </a:moveTo>
                  <a:cubicBezTo>
                    <a:pt x="0" y="30264"/>
                    <a:pt x="30264" y="0"/>
                    <a:pt x="67597" y="0"/>
                  </a:cubicBezTo>
                  <a:lnTo>
                    <a:pt x="975936" y="0"/>
                  </a:lnTo>
                  <a:cubicBezTo>
                    <a:pt x="1013269" y="0"/>
                    <a:pt x="1043533" y="30264"/>
                    <a:pt x="1043533" y="67597"/>
                  </a:cubicBezTo>
                  <a:lnTo>
                    <a:pt x="1043533" y="608376"/>
                  </a:lnTo>
                  <a:cubicBezTo>
                    <a:pt x="1043533" y="645709"/>
                    <a:pt x="1013269" y="675973"/>
                    <a:pt x="975936" y="675973"/>
                  </a:cubicBezTo>
                  <a:lnTo>
                    <a:pt x="67597" y="675973"/>
                  </a:lnTo>
                  <a:cubicBezTo>
                    <a:pt x="30264" y="675973"/>
                    <a:pt x="0" y="645709"/>
                    <a:pt x="0" y="608376"/>
                  </a:cubicBezTo>
                  <a:lnTo>
                    <a:pt x="0" y="67597"/>
                  </a:lnTo>
                  <a:close/>
                </a:path>
              </a:pathLst>
            </a:cu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949" tIns="221943" rIns="366009" bIns="52949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N" sz="1000" kern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84654-FDAF-45F3-9CD7-B1123500FFF8}"/>
                </a:ext>
              </a:extLst>
            </p:cNvPr>
            <p:cNvSpPr/>
            <p:nvPr/>
          </p:nvSpPr>
          <p:spPr>
            <a:xfrm>
              <a:off x="6485849" y="2504919"/>
              <a:ext cx="1043533" cy="675973"/>
            </a:xfrm>
            <a:custGeom>
              <a:avLst/>
              <a:gdLst>
                <a:gd name="connsiteX0" fmla="*/ 0 w 1043533"/>
                <a:gd name="connsiteY0" fmla="*/ 67597 h 675973"/>
                <a:gd name="connsiteX1" fmla="*/ 67597 w 1043533"/>
                <a:gd name="connsiteY1" fmla="*/ 0 h 675973"/>
                <a:gd name="connsiteX2" fmla="*/ 975936 w 1043533"/>
                <a:gd name="connsiteY2" fmla="*/ 0 h 675973"/>
                <a:gd name="connsiteX3" fmla="*/ 1043533 w 1043533"/>
                <a:gd name="connsiteY3" fmla="*/ 67597 h 675973"/>
                <a:gd name="connsiteX4" fmla="*/ 1043533 w 1043533"/>
                <a:gd name="connsiteY4" fmla="*/ 608376 h 675973"/>
                <a:gd name="connsiteX5" fmla="*/ 975936 w 1043533"/>
                <a:gd name="connsiteY5" fmla="*/ 675973 h 675973"/>
                <a:gd name="connsiteX6" fmla="*/ 67597 w 1043533"/>
                <a:gd name="connsiteY6" fmla="*/ 675973 h 675973"/>
                <a:gd name="connsiteX7" fmla="*/ 0 w 1043533"/>
                <a:gd name="connsiteY7" fmla="*/ 608376 h 675973"/>
                <a:gd name="connsiteX8" fmla="*/ 0 w 1043533"/>
                <a:gd name="connsiteY8" fmla="*/ 67597 h 67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533" h="675973">
                  <a:moveTo>
                    <a:pt x="0" y="67597"/>
                  </a:moveTo>
                  <a:cubicBezTo>
                    <a:pt x="0" y="30264"/>
                    <a:pt x="30264" y="0"/>
                    <a:pt x="67597" y="0"/>
                  </a:cubicBezTo>
                  <a:lnTo>
                    <a:pt x="975936" y="0"/>
                  </a:lnTo>
                  <a:cubicBezTo>
                    <a:pt x="1013269" y="0"/>
                    <a:pt x="1043533" y="30264"/>
                    <a:pt x="1043533" y="67597"/>
                  </a:cubicBezTo>
                  <a:lnTo>
                    <a:pt x="1043533" y="608376"/>
                  </a:lnTo>
                  <a:cubicBezTo>
                    <a:pt x="1043533" y="645709"/>
                    <a:pt x="1013269" y="675973"/>
                    <a:pt x="975936" y="675973"/>
                  </a:cubicBezTo>
                  <a:lnTo>
                    <a:pt x="67597" y="675973"/>
                  </a:lnTo>
                  <a:cubicBezTo>
                    <a:pt x="30264" y="675973"/>
                    <a:pt x="0" y="645709"/>
                    <a:pt x="0" y="608376"/>
                  </a:cubicBezTo>
                  <a:lnTo>
                    <a:pt x="0" y="67597"/>
                  </a:lnTo>
                  <a:close/>
                </a:path>
              </a:pathLst>
            </a:cu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009" tIns="52949" rIns="52949" bIns="221943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N" sz="1000" kern="1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6386085-C34D-4567-941A-E0D2D4708A9A}"/>
                </a:ext>
              </a:extLst>
            </p:cNvPr>
            <p:cNvSpPr/>
            <p:nvPr/>
          </p:nvSpPr>
          <p:spPr>
            <a:xfrm>
              <a:off x="4783242" y="2504919"/>
              <a:ext cx="1043533" cy="675973"/>
            </a:xfrm>
            <a:custGeom>
              <a:avLst/>
              <a:gdLst>
                <a:gd name="connsiteX0" fmla="*/ 0 w 1043533"/>
                <a:gd name="connsiteY0" fmla="*/ 67597 h 675973"/>
                <a:gd name="connsiteX1" fmla="*/ 67597 w 1043533"/>
                <a:gd name="connsiteY1" fmla="*/ 0 h 675973"/>
                <a:gd name="connsiteX2" fmla="*/ 975936 w 1043533"/>
                <a:gd name="connsiteY2" fmla="*/ 0 h 675973"/>
                <a:gd name="connsiteX3" fmla="*/ 1043533 w 1043533"/>
                <a:gd name="connsiteY3" fmla="*/ 67597 h 675973"/>
                <a:gd name="connsiteX4" fmla="*/ 1043533 w 1043533"/>
                <a:gd name="connsiteY4" fmla="*/ 608376 h 675973"/>
                <a:gd name="connsiteX5" fmla="*/ 975936 w 1043533"/>
                <a:gd name="connsiteY5" fmla="*/ 675973 h 675973"/>
                <a:gd name="connsiteX6" fmla="*/ 67597 w 1043533"/>
                <a:gd name="connsiteY6" fmla="*/ 675973 h 675973"/>
                <a:gd name="connsiteX7" fmla="*/ 0 w 1043533"/>
                <a:gd name="connsiteY7" fmla="*/ 608376 h 675973"/>
                <a:gd name="connsiteX8" fmla="*/ 0 w 1043533"/>
                <a:gd name="connsiteY8" fmla="*/ 67597 h 67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533" h="675973">
                  <a:moveTo>
                    <a:pt x="0" y="67597"/>
                  </a:moveTo>
                  <a:cubicBezTo>
                    <a:pt x="0" y="30264"/>
                    <a:pt x="30264" y="0"/>
                    <a:pt x="67597" y="0"/>
                  </a:cubicBezTo>
                  <a:lnTo>
                    <a:pt x="975936" y="0"/>
                  </a:lnTo>
                  <a:cubicBezTo>
                    <a:pt x="1013269" y="0"/>
                    <a:pt x="1043533" y="30264"/>
                    <a:pt x="1043533" y="67597"/>
                  </a:cubicBezTo>
                  <a:lnTo>
                    <a:pt x="1043533" y="608376"/>
                  </a:lnTo>
                  <a:cubicBezTo>
                    <a:pt x="1043533" y="645709"/>
                    <a:pt x="1013269" y="675973"/>
                    <a:pt x="975936" y="675973"/>
                  </a:cubicBezTo>
                  <a:lnTo>
                    <a:pt x="67597" y="675973"/>
                  </a:lnTo>
                  <a:cubicBezTo>
                    <a:pt x="30264" y="675973"/>
                    <a:pt x="0" y="645709"/>
                    <a:pt x="0" y="608376"/>
                  </a:cubicBezTo>
                  <a:lnTo>
                    <a:pt x="0" y="67597"/>
                  </a:lnTo>
                  <a:close/>
                </a:path>
              </a:pathLst>
            </a:cu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949" tIns="52949" rIns="366009" bIns="221943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N" sz="1000" kern="1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3588BF-E131-4647-A8B2-D23895308888}"/>
                </a:ext>
              </a:extLst>
            </p:cNvPr>
            <p:cNvSpPr/>
            <p:nvPr/>
          </p:nvSpPr>
          <p:spPr>
            <a:xfrm>
              <a:off x="5220512" y="2625326"/>
              <a:ext cx="914676" cy="914676"/>
            </a:xfrm>
            <a:custGeom>
              <a:avLst/>
              <a:gdLst>
                <a:gd name="connsiteX0" fmla="*/ 0 w 914676"/>
                <a:gd name="connsiteY0" fmla="*/ 914676 h 914676"/>
                <a:gd name="connsiteX1" fmla="*/ 914676 w 914676"/>
                <a:gd name="connsiteY1" fmla="*/ 0 h 914676"/>
                <a:gd name="connsiteX2" fmla="*/ 914676 w 914676"/>
                <a:gd name="connsiteY2" fmla="*/ 914676 h 914676"/>
                <a:gd name="connsiteX3" fmla="*/ 0 w 914676"/>
                <a:gd name="connsiteY3" fmla="*/ 914676 h 91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676" h="914676">
                  <a:moveTo>
                    <a:pt x="0" y="914676"/>
                  </a:moveTo>
                  <a:cubicBezTo>
                    <a:pt x="0" y="409514"/>
                    <a:pt x="409514" y="0"/>
                    <a:pt x="914676" y="0"/>
                  </a:cubicBezTo>
                  <a:lnTo>
                    <a:pt x="914676" y="914676"/>
                  </a:lnTo>
                  <a:lnTo>
                    <a:pt x="0" y="91467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9022" tIns="339022" rIns="71120" bIns="7112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1000" kern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05B0143-99E9-46E3-B5A1-BC73F45E9C9E}"/>
                </a:ext>
              </a:extLst>
            </p:cNvPr>
            <p:cNvSpPr/>
            <p:nvPr/>
          </p:nvSpPr>
          <p:spPr>
            <a:xfrm>
              <a:off x="6177437" y="2625326"/>
              <a:ext cx="914676" cy="914676"/>
            </a:xfrm>
            <a:custGeom>
              <a:avLst/>
              <a:gdLst>
                <a:gd name="connsiteX0" fmla="*/ 0 w 914676"/>
                <a:gd name="connsiteY0" fmla="*/ 914676 h 914676"/>
                <a:gd name="connsiteX1" fmla="*/ 914676 w 914676"/>
                <a:gd name="connsiteY1" fmla="*/ 0 h 914676"/>
                <a:gd name="connsiteX2" fmla="*/ 914676 w 914676"/>
                <a:gd name="connsiteY2" fmla="*/ 914676 h 914676"/>
                <a:gd name="connsiteX3" fmla="*/ 0 w 914676"/>
                <a:gd name="connsiteY3" fmla="*/ 914676 h 91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676" h="914676">
                  <a:moveTo>
                    <a:pt x="0" y="0"/>
                  </a:moveTo>
                  <a:cubicBezTo>
                    <a:pt x="505162" y="0"/>
                    <a:pt x="914676" y="409514"/>
                    <a:pt x="914676" y="914676"/>
                  </a:cubicBezTo>
                  <a:lnTo>
                    <a:pt x="0" y="91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339022" rIns="339022" bIns="7112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1000" kern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20E595-F50C-4C8B-895F-4DB3258595AB}"/>
                </a:ext>
              </a:extLst>
            </p:cNvPr>
            <p:cNvSpPr/>
            <p:nvPr/>
          </p:nvSpPr>
          <p:spPr>
            <a:xfrm>
              <a:off x="6177437" y="3582250"/>
              <a:ext cx="914676" cy="914677"/>
            </a:xfrm>
            <a:custGeom>
              <a:avLst/>
              <a:gdLst>
                <a:gd name="connsiteX0" fmla="*/ 0 w 914676"/>
                <a:gd name="connsiteY0" fmla="*/ 914676 h 914676"/>
                <a:gd name="connsiteX1" fmla="*/ 914676 w 914676"/>
                <a:gd name="connsiteY1" fmla="*/ 0 h 914676"/>
                <a:gd name="connsiteX2" fmla="*/ 914676 w 914676"/>
                <a:gd name="connsiteY2" fmla="*/ 914676 h 914676"/>
                <a:gd name="connsiteX3" fmla="*/ 0 w 914676"/>
                <a:gd name="connsiteY3" fmla="*/ 914676 h 91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676" h="914676">
                  <a:moveTo>
                    <a:pt x="914676" y="0"/>
                  </a:moveTo>
                  <a:cubicBezTo>
                    <a:pt x="914676" y="505162"/>
                    <a:pt x="505162" y="914676"/>
                    <a:pt x="0" y="914676"/>
                  </a:cubicBezTo>
                  <a:lnTo>
                    <a:pt x="0" y="0"/>
                  </a:lnTo>
                  <a:lnTo>
                    <a:pt x="91467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9" rIns="367470" bIns="3674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1400" kern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F4CEF2-3BAD-4C53-93EA-D24B5A6AC9AA}"/>
                </a:ext>
              </a:extLst>
            </p:cNvPr>
            <p:cNvSpPr/>
            <p:nvPr/>
          </p:nvSpPr>
          <p:spPr>
            <a:xfrm>
              <a:off x="5220512" y="3582251"/>
              <a:ext cx="914676" cy="914676"/>
            </a:xfrm>
            <a:custGeom>
              <a:avLst/>
              <a:gdLst>
                <a:gd name="connsiteX0" fmla="*/ 0 w 914676"/>
                <a:gd name="connsiteY0" fmla="*/ 914676 h 914676"/>
                <a:gd name="connsiteX1" fmla="*/ 914676 w 914676"/>
                <a:gd name="connsiteY1" fmla="*/ 0 h 914676"/>
                <a:gd name="connsiteX2" fmla="*/ 914676 w 914676"/>
                <a:gd name="connsiteY2" fmla="*/ 914676 h 914676"/>
                <a:gd name="connsiteX3" fmla="*/ 0 w 914676"/>
                <a:gd name="connsiteY3" fmla="*/ 914676 h 91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676" h="914676">
                  <a:moveTo>
                    <a:pt x="914676" y="914676"/>
                  </a:moveTo>
                  <a:cubicBezTo>
                    <a:pt x="409514" y="914676"/>
                    <a:pt x="0" y="505162"/>
                    <a:pt x="0" y="0"/>
                  </a:cubicBezTo>
                  <a:lnTo>
                    <a:pt x="914676" y="0"/>
                  </a:lnTo>
                  <a:lnTo>
                    <a:pt x="914676" y="914676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9022" tIns="71120" rIns="71119" bIns="33902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1000" kern="12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158593-4005-4A96-AD88-94AF8F9A22C9}"/>
              </a:ext>
            </a:extLst>
          </p:cNvPr>
          <p:cNvGrpSpPr/>
          <p:nvPr/>
        </p:nvGrpSpPr>
        <p:grpSpPr>
          <a:xfrm>
            <a:off x="4704715" y="492297"/>
            <a:ext cx="3513221" cy="1637496"/>
            <a:chOff x="4704715" y="526165"/>
            <a:chExt cx="3513221" cy="16374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BE3286D-093B-460D-B350-4120AF3D6F75}"/>
                </a:ext>
              </a:extLst>
            </p:cNvPr>
            <p:cNvGrpSpPr/>
            <p:nvPr/>
          </p:nvGrpSpPr>
          <p:grpSpPr>
            <a:xfrm>
              <a:off x="4704715" y="526165"/>
              <a:ext cx="2232571" cy="705553"/>
              <a:chOff x="4704715" y="808289"/>
              <a:chExt cx="2232571" cy="70555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D2EDE3-3186-499C-ACE3-FFC220F53DEE}"/>
                  </a:ext>
                </a:extLst>
              </p:cNvPr>
              <p:cNvSpPr txBox="1"/>
              <p:nvPr/>
            </p:nvSpPr>
            <p:spPr>
              <a:xfrm>
                <a:off x="4704715" y="808289"/>
                <a:ext cx="2170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800" b="1" dirty="0">
                    <a:solidFill>
                      <a:schemeClr val="tx1"/>
                    </a:solidFill>
                    <a:latin typeface="Lato" panose="020F0502020204030203" pitchFamily="34" charset="0"/>
                  </a:rPr>
                  <a:t>LOREM IPSUM DOLOR SET AMET</a:t>
                </a:r>
                <a:endParaRPr lang="en-IN" sz="1800" b="1" dirty="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FC9B6E-9623-4B26-A2BD-D8F77692D129}"/>
                  </a:ext>
                </a:extLst>
              </p:cNvPr>
              <p:cNvSpPr/>
              <p:nvPr/>
            </p:nvSpPr>
            <p:spPr>
              <a:xfrm>
                <a:off x="4975603" y="1464245"/>
                <a:ext cx="1961683" cy="495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7117D2-DBC2-45B4-B804-4BCE0D87D5E5}"/>
                </a:ext>
              </a:extLst>
            </p:cNvPr>
            <p:cNvSpPr txBox="1"/>
            <p:nvPr/>
          </p:nvSpPr>
          <p:spPr>
            <a:xfrm>
              <a:off x="4704715" y="1301887"/>
              <a:ext cx="35132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Lorem ipsum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dolor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sit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amet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,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consectetur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adipiscing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elit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,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sed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do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eiusmod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tempor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incididunt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ut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labore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et dolore magna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aliqua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. Ut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enim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ad minim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veniam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,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quis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nostrud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exercitation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ullamco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laboris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nisi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ut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aliquip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ex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ea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commodo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consequat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. Duis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aute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IN" sz="1000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irure</a:t>
              </a:r>
              <a:r>
                <a:rPr lang="en-IN" sz="1000" dirty="0">
                  <a:solidFill>
                    <a:schemeClr val="tx1"/>
                  </a:solidFill>
                  <a:latin typeface="Lato" panose="020F0502020204030203" pitchFamily="34" charset="0"/>
                </a:rPr>
                <a:t> 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40FE610-25BB-4940-A4B6-690D2DCE423A}"/>
              </a:ext>
            </a:extLst>
          </p:cNvPr>
          <p:cNvSpPr txBox="1"/>
          <p:nvPr/>
        </p:nvSpPr>
        <p:spPr>
          <a:xfrm>
            <a:off x="8005695" y="98331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www.happyslide.in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exagon 30">
            <a:extLst>
              <a:ext uri="{FF2B5EF4-FFF2-40B4-BE49-F238E27FC236}">
                <a16:creationId xmlns:a16="http://schemas.microsoft.com/office/drawing/2014/main" id="{C2B96E46-541F-4696-9087-DFBAD2FD222B}"/>
              </a:ext>
            </a:extLst>
          </p:cNvPr>
          <p:cNvSpPr/>
          <p:nvPr/>
        </p:nvSpPr>
        <p:spPr>
          <a:xfrm rot="5400000">
            <a:off x="4775369" y="-551612"/>
            <a:ext cx="1615746" cy="1393326"/>
          </a:xfrm>
          <a:prstGeom prst="hexagon">
            <a:avLst/>
          </a:prstGeom>
          <a:blipFill dpi="0" rotWithShape="0"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 t="-8912" b="89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6FDF4398-87FC-401E-8333-40C4E40AE1D7}"/>
              </a:ext>
            </a:extLst>
          </p:cNvPr>
          <p:cNvSpPr/>
          <p:nvPr/>
        </p:nvSpPr>
        <p:spPr>
          <a:xfrm rot="5400000">
            <a:off x="5498832" y="753828"/>
            <a:ext cx="1615746" cy="1392884"/>
          </a:xfrm>
          <a:prstGeom prst="hexagon">
            <a:avLst/>
          </a:prstGeom>
          <a:blipFill dpi="0" rotWithShape="0"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 l="-24953" r="-249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A8CEA915-7E63-49B4-BA95-CFE946E52675}"/>
              </a:ext>
            </a:extLst>
          </p:cNvPr>
          <p:cNvSpPr/>
          <p:nvPr/>
        </p:nvSpPr>
        <p:spPr>
          <a:xfrm rot="5400000">
            <a:off x="6219946" y="-549265"/>
            <a:ext cx="1620000" cy="1392884"/>
          </a:xfrm>
          <a:prstGeom prst="hexagon">
            <a:avLst/>
          </a:prstGeom>
          <a:blipFill dpi="0" rotWithShape="0"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 l="-27536" r="-275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A0DB22E0-539F-4D1C-B046-2B0E7FEDDCA4}"/>
              </a:ext>
            </a:extLst>
          </p:cNvPr>
          <p:cNvSpPr/>
          <p:nvPr/>
        </p:nvSpPr>
        <p:spPr>
          <a:xfrm rot="5400000">
            <a:off x="6945316" y="753829"/>
            <a:ext cx="1615746" cy="1392884"/>
          </a:xfrm>
          <a:prstGeom prst="hexagon">
            <a:avLst/>
          </a:prstGeom>
          <a:blipFill dpi="0" rotWithShape="0"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 l="-8153" r="-70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C4943FAE-64E3-4361-B0D6-693BB095C475}"/>
              </a:ext>
            </a:extLst>
          </p:cNvPr>
          <p:cNvSpPr/>
          <p:nvPr/>
        </p:nvSpPr>
        <p:spPr>
          <a:xfrm rot="5400000">
            <a:off x="7680041" y="2066709"/>
            <a:ext cx="1615746" cy="1392884"/>
          </a:xfrm>
          <a:prstGeom prst="hexagon">
            <a:avLst/>
          </a:prstGeom>
          <a:blipFill dpi="0" rotWithShape="0"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/>
            <a:stretch>
              <a:fillRect l="-9445" r="-94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E4A4E241-6AFD-4C57-9986-115D5D169781}"/>
              </a:ext>
            </a:extLst>
          </p:cNvPr>
          <p:cNvSpPr/>
          <p:nvPr/>
        </p:nvSpPr>
        <p:spPr>
          <a:xfrm rot="5400000">
            <a:off x="8403281" y="746171"/>
            <a:ext cx="1615746" cy="1392884"/>
          </a:xfrm>
          <a:prstGeom prst="hexagon">
            <a:avLst/>
          </a:prstGeom>
          <a:blipFill dpi="0" rotWithShape="0">
            <a:blip r:embed="rId13">
              <a:extLs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rcRect/>
            <a:stretch>
              <a:fillRect l="-35290" r="-35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D21800CA-F739-4FFD-B8C3-6FDCD09FE42A}"/>
              </a:ext>
            </a:extLst>
          </p:cNvPr>
          <p:cNvSpPr/>
          <p:nvPr/>
        </p:nvSpPr>
        <p:spPr>
          <a:xfrm rot="5400000">
            <a:off x="7680041" y="-574369"/>
            <a:ext cx="1615746" cy="1392884"/>
          </a:xfrm>
          <a:prstGeom prst="hexagon">
            <a:avLst/>
          </a:prstGeom>
          <a:blipFill dpi="0" rotWithShape="0"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rcRect/>
            <a:stretch>
              <a:fillRect l="-8153" r="-339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ECCC1403-7B28-42E0-A1E9-3E2A7C1ECFA4}"/>
              </a:ext>
            </a:extLst>
          </p:cNvPr>
          <p:cNvSpPr/>
          <p:nvPr/>
        </p:nvSpPr>
        <p:spPr>
          <a:xfrm rot="5400000">
            <a:off x="6224320" y="2082028"/>
            <a:ext cx="1615746" cy="1392884"/>
          </a:xfrm>
          <a:prstGeom prst="hexagon">
            <a:avLst/>
          </a:prstGeom>
          <a:blipFill dpi="0" rotWithShape="0">
            <a:blip r:embed="rId17">
              <a:extLs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rcRect/>
            <a:stretch>
              <a:fillRect l="-37875" r="-16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56DDDF31-6252-4BBA-8AEE-CE7D42A987E4}"/>
              </a:ext>
            </a:extLst>
          </p:cNvPr>
          <p:cNvSpPr/>
          <p:nvPr/>
        </p:nvSpPr>
        <p:spPr>
          <a:xfrm rot="5400000">
            <a:off x="6952180" y="3394906"/>
            <a:ext cx="1615746" cy="1392884"/>
          </a:xfrm>
          <a:prstGeom prst="hexagon">
            <a:avLst/>
          </a:prstGeom>
          <a:blipFill dpi="0" rotWithShape="0">
            <a:blip r:embed="rId19">
              <a:extLs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rcRect/>
            <a:stretch>
              <a:fillRect l="-9445" r="-94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49799A68-CA22-44B8-B667-4C5395936782}"/>
              </a:ext>
            </a:extLst>
          </p:cNvPr>
          <p:cNvSpPr/>
          <p:nvPr/>
        </p:nvSpPr>
        <p:spPr>
          <a:xfrm rot="5400000">
            <a:off x="8383348" y="3394907"/>
            <a:ext cx="1615746" cy="1392884"/>
          </a:xfrm>
          <a:prstGeom prst="hexagon">
            <a:avLst/>
          </a:prstGeom>
          <a:blipFill dpi="0" rotWithShape="0">
            <a:blip r:embed="rId21">
              <a:extLs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rcRect/>
            <a:stretch>
              <a:fillRect l="-50798" r="60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96B8AF-394A-4E7A-9F76-E4EA371EC61F}"/>
              </a:ext>
            </a:extLst>
          </p:cNvPr>
          <p:cNvSpPr txBox="1"/>
          <p:nvPr/>
        </p:nvSpPr>
        <p:spPr>
          <a:xfrm>
            <a:off x="303196" y="642397"/>
            <a:ext cx="217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>
                <a:solidFill>
                  <a:schemeClr val="tx1"/>
                </a:solidFill>
                <a:latin typeface="Lato" panose="020F0502020204030203" pitchFamily="34" charset="0"/>
              </a:rPr>
              <a:t>LOREM IPSUM DOLOR SET AMET</a:t>
            </a:r>
            <a:endParaRPr lang="en-IN" sz="1800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B922EB-A92C-4474-923D-592D5CBC720C}"/>
              </a:ext>
            </a:extLst>
          </p:cNvPr>
          <p:cNvSpPr/>
          <p:nvPr/>
        </p:nvSpPr>
        <p:spPr>
          <a:xfrm>
            <a:off x="574084" y="1298353"/>
            <a:ext cx="1961683" cy="495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5FE13C-6C8C-4EBF-BE59-E5EE489DA1BB}"/>
              </a:ext>
            </a:extLst>
          </p:cNvPr>
          <p:cNvSpPr txBox="1"/>
          <p:nvPr/>
        </p:nvSpPr>
        <p:spPr>
          <a:xfrm>
            <a:off x="298384" y="1518299"/>
            <a:ext cx="2427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Lorem ipsum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dolor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sit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amet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consectetur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adipiscing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sed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do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eiusmod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tempor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incididunt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et dolore magna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aliqua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Ut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enim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ad minim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veniam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quis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nostrud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exercitation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ullamco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laboris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nisi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ut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aliquip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ex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commodo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consequat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Duis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aute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irure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dolor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reprehenderit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voluptate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velit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esse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cillum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dolore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eu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fugiat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nulla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pariatur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Excepteur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sint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occaecat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cupidatat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non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proident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, sunt in culpa qui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officia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deserunt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mollit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anim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id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est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IN" sz="1000" dirty="0" err="1">
                <a:solidFill>
                  <a:schemeClr val="tx1"/>
                </a:solidFill>
                <a:latin typeface="Lato" panose="020F0502020204030203" pitchFamily="34" charset="0"/>
              </a:rPr>
              <a:t>laborum</a:t>
            </a:r>
            <a:r>
              <a:rPr lang="en-IN" sz="10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E09C4A-4030-4056-B065-27A8B678CF7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08250" y="2389756"/>
            <a:ext cx="3269841" cy="268177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1103273-F5B8-4152-906E-8D86B4556B9A}"/>
              </a:ext>
            </a:extLst>
          </p:cNvPr>
          <p:cNvSpPr txBox="1"/>
          <p:nvPr/>
        </p:nvSpPr>
        <p:spPr>
          <a:xfrm>
            <a:off x="97687" y="4882287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www.happyslide.in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51"/>
          <p:cNvPicPr preferRelativeResize="0"/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2518" t="5312" r="18831" b="5312"/>
          <a:stretch/>
        </p:blipFill>
        <p:spPr>
          <a:xfrm>
            <a:off x="0" y="560783"/>
            <a:ext cx="5362575" cy="4021931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51"/>
          <p:cNvSpPr/>
          <p:nvPr/>
        </p:nvSpPr>
        <p:spPr>
          <a:xfrm>
            <a:off x="1933575" y="904875"/>
            <a:ext cx="6505500" cy="112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51"/>
          <p:cNvSpPr txBox="1">
            <a:spLocks noGrp="1"/>
          </p:cNvSpPr>
          <p:nvPr>
            <p:ph type="title" idx="4294967295"/>
          </p:nvPr>
        </p:nvSpPr>
        <p:spPr>
          <a:xfrm flipH="1">
            <a:off x="847575" y="1177875"/>
            <a:ext cx="7224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Lato" panose="020F0502020204030203" pitchFamily="34" charset="0"/>
              </a:rPr>
              <a:t>4,498,300</a:t>
            </a:r>
            <a:endParaRPr b="0" dirty="0"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A5E6C-88A4-4E1F-9575-34A93C1FAA8F}"/>
              </a:ext>
            </a:extLst>
          </p:cNvPr>
          <p:cNvSpPr txBox="1"/>
          <p:nvPr/>
        </p:nvSpPr>
        <p:spPr>
          <a:xfrm>
            <a:off x="0" y="4582714"/>
            <a:ext cx="5362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hlinkClick r:id="rId4" tooltip="https://www.flickr.com/photos/kmuncie/15293187678"/>
              </a:rPr>
              <a:t>This Photo</a:t>
            </a:r>
            <a:r>
              <a:rPr lang="en-IN" sz="900" dirty="0"/>
              <a:t> by Unknown Author is licensed under </a:t>
            </a:r>
            <a:r>
              <a:rPr lang="en-IN" sz="900" dirty="0">
                <a:hlinkClick r:id="rId5" tooltip="https://creativecommons.org/licenses/by-nd/3.0/"/>
              </a:rPr>
              <a:t>CC BY-ND</a:t>
            </a:r>
            <a:endParaRPr lang="en-IN" sz="9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729A2F-8C3F-4DFF-8FB9-9488B2CDF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968435"/>
              </p:ext>
            </p:extLst>
          </p:nvPr>
        </p:nvGraphicFramePr>
        <p:xfrm>
          <a:off x="5589988" y="2490083"/>
          <a:ext cx="3369733" cy="226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D153526-5C78-4B1E-916B-5B46515C0974}"/>
              </a:ext>
            </a:extLst>
          </p:cNvPr>
          <p:cNvSpPr txBox="1"/>
          <p:nvPr/>
        </p:nvSpPr>
        <p:spPr>
          <a:xfrm>
            <a:off x="8005695" y="98331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www.happyslide.in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s Agency by Slidesgo">
  <a:themeElements>
    <a:clrScheme name="Simple Light">
      <a:dk1>
        <a:srgbClr val="FFFFFF"/>
      </a:dk1>
      <a:lt1>
        <a:srgbClr val="1C1C1C"/>
      </a:lt1>
      <a:dk2>
        <a:srgbClr val="FFFFFF"/>
      </a:dk2>
      <a:lt2>
        <a:srgbClr val="1C1C1C"/>
      </a:lt2>
      <a:accent1>
        <a:srgbClr val="3EA8E1"/>
      </a:accent1>
      <a:accent2>
        <a:srgbClr val="86D5FF"/>
      </a:accent2>
      <a:accent3>
        <a:srgbClr val="1075AC"/>
      </a:accent3>
      <a:accent4>
        <a:srgbClr val="3EA8E1"/>
      </a:accent4>
      <a:accent5>
        <a:srgbClr val="86D5FF"/>
      </a:accent5>
      <a:accent6>
        <a:srgbClr val="1075A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  <wetp:taskpane dockstate="right" visibility="0" width="525" row="8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AF226DA5-47EA-453E-93BD-815558025294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AA118574-F84A-4DA7-8EE2-CFDB58DF9D76}">
  <we:reference id="wa104381155" version="1.1.0.0" store="en-US" storeType="OMEX"/>
  <we:alternateReferences>
    <we:reference id="wa104381155" version="1.1.0.0" store="WA10438115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707</Words>
  <Application>Microsoft Office PowerPoint</Application>
  <PresentationFormat>On-screen Show (16:9)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Raleway ExtraBold</vt:lpstr>
      <vt:lpstr>Livvic Light</vt:lpstr>
      <vt:lpstr>Overpass Light</vt:lpstr>
      <vt:lpstr>Montserrat ExtraBold</vt:lpstr>
      <vt:lpstr>Montserrat</vt:lpstr>
      <vt:lpstr>Montserrat SemiBold</vt:lpstr>
      <vt:lpstr>Lato</vt:lpstr>
      <vt:lpstr>Nunito Light</vt:lpstr>
      <vt:lpstr>Muli Regular</vt:lpstr>
      <vt:lpstr>Arial</vt:lpstr>
      <vt:lpstr>News Agency by Slidesgo</vt:lpstr>
      <vt:lpstr>PowerPoint Presentation</vt:lpstr>
      <vt:lpstr>PowerPoint Presentation</vt:lpstr>
      <vt:lpstr>PowerPoint Presentation</vt:lpstr>
      <vt:lpstr>PowerPoint Presentation</vt:lpstr>
      <vt:lpstr>PRINT</vt:lpstr>
      <vt:lpstr>PowerPoint Presentation</vt:lpstr>
      <vt:lpstr>PowerPoint Presentation</vt:lpstr>
      <vt:lpstr>PowerPoint Presentation</vt:lpstr>
      <vt:lpstr>4,498,300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Aspire</dc:creator>
  <cp:lastModifiedBy>vishnuvs vishnuvs</cp:lastModifiedBy>
  <cp:revision>29</cp:revision>
  <dcterms:modified xsi:type="dcterms:W3CDTF">2020-04-27T11:19:31Z</dcterms:modified>
</cp:coreProperties>
</file>