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842" autoAdjust="0"/>
  </p:normalViewPr>
  <p:slideViewPr>
    <p:cSldViewPr snapToGrid="0">
      <p:cViewPr>
        <p:scale>
          <a:sx n="50" d="100"/>
          <a:sy n="50" d="100"/>
        </p:scale>
        <p:origin x="552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02-44BA-9419-A352AD88F9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02-44BA-9419-A352AD88F9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02-44BA-9419-A352AD88F9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Close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02-44BA-9419-A352AD88F9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rgbClr val="C00000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rgbClr val="FF0000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1484201392"/>
        <c:axId val="1484841760"/>
      </c:stockChart>
      <c:dateAx>
        <c:axId val="14842013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841760"/>
        <c:crosses val="autoZero"/>
        <c:auto val="1"/>
        <c:lblOffset val="100"/>
        <c:baseTimeUnit val="months"/>
      </c:dateAx>
      <c:valAx>
        <c:axId val="148484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20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2A-4ECB-8407-26044289F4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2A-4ECB-8407-26044289F4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2A-4ECB-8407-26044289F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4216592"/>
        <c:axId val="1857544272"/>
      </c:barChart>
      <c:catAx>
        <c:axId val="148421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544272"/>
        <c:crosses val="autoZero"/>
        <c:auto val="1"/>
        <c:lblAlgn val="ctr"/>
        <c:lblOffset val="100"/>
        <c:noMultiLvlLbl val="0"/>
      </c:catAx>
      <c:valAx>
        <c:axId val="1857544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21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12687564997772"/>
          <c:y val="4.5081952664917817E-2"/>
          <c:w val="0.58468459367107406"/>
          <c:h val="0.728808658574719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5F-4221-B211-2AE2F68D89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5F-4221-B211-2AE2F68D89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5F-4221-B211-2AE2F68D8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4216592"/>
        <c:axId val="1857544272"/>
      </c:barChart>
      <c:catAx>
        <c:axId val="148421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7544272"/>
        <c:crosses val="autoZero"/>
        <c:auto val="1"/>
        <c:lblAlgn val="ctr"/>
        <c:lblOffset val="100"/>
        <c:noMultiLvlLbl val="0"/>
      </c:catAx>
      <c:valAx>
        <c:axId val="1857544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421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Sheet1!$A$2:$A$77</cx:f>
        <cx:lvl ptCount="76" formatCode="General">
          <cx:pt idx="0">1</cx:pt>
          <cx:pt idx="1">3</cx:pt>
          <cx:pt idx="2">3</cx:pt>
          <cx:pt idx="3">3</cx:pt>
          <cx:pt idx="4">5</cx:pt>
          <cx:pt idx="5">6</cx:pt>
          <cx:pt idx="6">6</cx:pt>
          <cx:pt idx="7">6</cx:pt>
          <cx:pt idx="8">7</cx:pt>
          <cx:pt idx="9">8</cx:pt>
          <cx:pt idx="10">8</cx:pt>
          <cx:pt idx="11">9</cx:pt>
          <cx:pt idx="12">9</cx:pt>
          <cx:pt idx="13">9</cx:pt>
          <cx:pt idx="14">9</cx:pt>
          <cx:pt idx="15">9</cx:pt>
          <cx:pt idx="16">10</cx:pt>
          <cx:pt idx="17">10</cx:pt>
          <cx:pt idx="18">10</cx:pt>
          <cx:pt idx="19">10</cx:pt>
          <cx:pt idx="20">10</cx:pt>
          <cx:pt idx="21">10</cx:pt>
          <cx:pt idx="22">11</cx:pt>
          <cx:pt idx="23">11</cx:pt>
          <cx:pt idx="24">11</cx:pt>
          <cx:pt idx="25">11</cx:pt>
          <cx:pt idx="26">11</cx:pt>
          <cx:pt idx="27">11</cx:pt>
          <cx:pt idx="28">12</cx:pt>
          <cx:pt idx="29">12</cx:pt>
          <cx:pt idx="30">12</cx:pt>
          <cx:pt idx="31">12</cx:pt>
          <cx:pt idx="32">12</cx:pt>
          <cx:pt idx="33">12</cx:pt>
          <cx:pt idx="34">13</cx:pt>
          <cx:pt idx="35">13</cx:pt>
          <cx:pt idx="36">13</cx:pt>
          <cx:pt idx="37">13</cx:pt>
          <cx:pt idx="38">13</cx:pt>
          <cx:pt idx="39">14</cx:pt>
          <cx:pt idx="40">14</cx:pt>
          <cx:pt idx="41">14</cx:pt>
          <cx:pt idx="42">14</cx:pt>
          <cx:pt idx="43">14</cx:pt>
          <cx:pt idx="44">14</cx:pt>
          <cx:pt idx="45">15</cx:pt>
          <cx:pt idx="46">15</cx:pt>
          <cx:pt idx="47">15</cx:pt>
          <cx:pt idx="48">15</cx:pt>
          <cx:pt idx="49">15</cx:pt>
          <cx:pt idx="50">15</cx:pt>
          <cx:pt idx="51">15</cx:pt>
          <cx:pt idx="52">15</cx:pt>
          <cx:pt idx="53">16</cx:pt>
          <cx:pt idx="54">16</cx:pt>
          <cx:pt idx="55">16</cx:pt>
          <cx:pt idx="56">16</cx:pt>
          <cx:pt idx="57">17</cx:pt>
          <cx:pt idx="58">17</cx:pt>
          <cx:pt idx="59">17</cx:pt>
          <cx:pt idx="60">17</cx:pt>
          <cx:pt idx="61">17</cx:pt>
          <cx:pt idx="62">17</cx:pt>
          <cx:pt idx="63">18</cx:pt>
          <cx:pt idx="64">18</cx:pt>
          <cx:pt idx="65">18</cx:pt>
          <cx:pt idx="66">18</cx:pt>
          <cx:pt idx="67">19</cx:pt>
          <cx:pt idx="68">19</cx:pt>
          <cx:pt idx="69">19</cx:pt>
          <cx:pt idx="70">20</cx:pt>
          <cx:pt idx="71">21</cx:pt>
          <cx:pt idx="72">22</cx:pt>
          <cx:pt idx="73">22</cx:pt>
          <cx:pt idx="74">24</cx:pt>
          <cx:pt idx="75">24</cx:pt>
        </cx:lvl>
      </cx:numDim>
    </cx:data>
  </cx:chartData>
  <cx:chart>
    <cx:plotArea>
      <cx:plotAreaRegion>
        <cx:series layoutId="clusteredColumn" uniqueId="{56BAFD9A-8663-42FB-BE22-007273A51881}">
          <cx:tx>
            <cx:txData>
              <cx:f>Sheet1!$A$1</cx:f>
              <cx:v>Series1</cx:v>
            </cx:txData>
          </cx:tx>
          <cx:dataPt idx="0">
            <cx:spPr>
              <a:solidFill>
                <a:srgbClr val="C00000"/>
              </a:solidFill>
            </cx:spPr>
          </cx:dataPt>
          <cx:dataPt idx="1">
            <cx:spPr>
              <a:solidFill>
                <a:srgbClr val="FFC000"/>
              </a:solidFill>
            </cx:spPr>
          </cx:dataPt>
          <cx:dataPt idx="2">
            <cx:spPr>
              <a:solidFill>
                <a:srgbClr val="ED7D31">
                  <a:lumMod val="75000"/>
                </a:srgbClr>
              </a:solidFill>
            </cx:spPr>
          </cx:dataPt>
          <cx:dataPt idx="3">
            <cx:spPr>
              <a:solidFill>
                <a:srgbClr val="FFC000">
                  <a:lumMod val="75000"/>
                </a:srgbClr>
              </a:solidFill>
            </cx:spPr>
          </cx:dataPt>
          <cx:dataPt idx="4">
            <cx:spPr>
              <a:solidFill>
                <a:srgbClr val="C00000"/>
              </a:solidFill>
            </cx:spPr>
          </cx:dataPt>
          <cx:dataPt idx="5">
            <cx:spPr>
              <a:solidFill>
                <a:srgbClr val="FFC000"/>
              </a:solidFill>
            </cx:spPr>
          </cx:dataPt>
          <cx:dataId val="0"/>
          <cx:layoutPr>
            <cx:binning intervalClosed="r"/>
          </cx:layoutPr>
        </cx:series>
      </cx:plotAreaRegion>
      <cx:axis id="0">
        <cx:catScaling gapWidth="0"/>
        <cx:tickLabels/>
      </cx:axis>
      <cx:axis id="1">
        <cx:valScaling/>
        <cx:majorGridlines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89AE-2A6D-477B-ABF1-9D7663717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AC6FA-3F7A-4A20-9348-0D81FA6F0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194AA-3336-4AB0-B1DB-11BF146D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6258-E906-4A19-A51B-BC8A3433974D}" type="datetimeFigureOut">
              <a:rPr lang="en-IN" smtClean="0"/>
              <a:t>06-05-2020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D656C-1FCD-492A-A6C4-865033C7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2F70A-A13D-4347-86A2-5BEDD205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BEE5-C517-4E36-A2E2-AF775871C3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169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FADB-1B3D-4C11-AA06-9A8E2F42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5C311-79C8-4246-BB49-703C8B71C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A22D8-9C36-4322-9CCD-A3C8F5D68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6258-E906-4A19-A51B-BC8A3433974D}" type="datetimeFigureOut">
              <a:rPr lang="en-IN" smtClean="0"/>
              <a:t>06-05-2020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E38EE-3865-4F7F-A731-6D3BC8AA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5FAB2-D863-47E9-97FE-E0A2A5D3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BEE5-C517-4E36-A2E2-AF775871C3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19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3CF6F-F251-4461-8604-F4C222D3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06659-B1E9-4A5A-AF15-1A87FB815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26043-5FB5-4CEF-B15B-4600B2D9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6258-E906-4A19-A51B-BC8A3433974D}" type="datetimeFigureOut">
              <a:rPr lang="en-IN" smtClean="0"/>
              <a:t>06-05-2020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81F98-D311-4AC4-994B-1F559CAA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B02FA-1A21-4872-A1AF-D1786A7C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BEE5-C517-4E36-A2E2-AF775871C3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051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72BE-875F-40D3-9C38-FC2C5DDF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6423A-EDB4-433E-9A50-3D03A891E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10A8A-8AC2-40B7-ABB3-B1915A704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6258-E906-4A19-A51B-BC8A3433974D}" type="datetimeFigureOut">
              <a:rPr lang="en-IN" smtClean="0"/>
              <a:t>06-05-2020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75BC8-F380-4715-915D-FA71F6DC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88BDA-6E01-481A-9575-861CB012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BEE5-C517-4E36-A2E2-AF775871C3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473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FF93-DE36-4E78-8D98-9087FB39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5303C-ECCB-4E47-92D5-5E43BC9AB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A1E8-078D-4A32-A006-D17B65C1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6258-E906-4A19-A51B-BC8A3433974D}" type="datetimeFigureOut">
              <a:rPr lang="en-IN" smtClean="0"/>
              <a:t>06-05-2020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82C8E-BC42-4CBF-9EBD-542B35D90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BDCB1-2A65-439A-8612-FED8A9A7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BEE5-C517-4E36-A2E2-AF775871C3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089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F7EC-32F6-47DE-99CE-719015B5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8EB66-E3C4-4704-AA8F-3B199E2EB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3D260-EB39-4732-987D-5DCC946A6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32801-3ACE-4290-A529-A6E60B05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6258-E906-4A19-A51B-BC8A3433974D}" type="datetimeFigureOut">
              <a:rPr lang="en-IN" smtClean="0"/>
              <a:t>06-05-2020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E694E-6153-4C03-AE3E-5A4C498D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39260-C0B8-4F01-B81D-B639C25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BEE5-C517-4E36-A2E2-AF775871C3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447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B33F2-516E-4D2D-BAFE-AFB7766B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98BA3-94C1-4A30-AAC7-472DE7C95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1D4E9-BD13-4C18-AA82-A74A6877F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CC0A89-C458-4C00-BE43-26AB39CDE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40A2C-105F-4390-89A3-A305024F0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FC061-18D6-4D55-91AF-01D6F446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6258-E906-4A19-A51B-BC8A3433974D}" type="datetimeFigureOut">
              <a:rPr lang="en-IN" smtClean="0"/>
              <a:t>06-05-2020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FC3870-BD25-4080-954A-EAB1FB740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292651-0468-4D31-B974-EC350F02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BEE5-C517-4E36-A2E2-AF775871C3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980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743E-C998-4A7A-B603-816ECF8A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6A9E76-82F2-498B-B079-5DF1FB1E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6258-E906-4A19-A51B-BC8A3433974D}" type="datetimeFigureOut">
              <a:rPr lang="en-IN" smtClean="0"/>
              <a:t>06-05-2020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E41FE-1547-422B-BAF7-E0580F988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FFB4F-9A77-4C47-9FBF-B5753B6B4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BEE5-C517-4E36-A2E2-AF775871C3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7336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3FB403-FE01-4EB1-9F57-76F72FB36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6258-E906-4A19-A51B-BC8A3433974D}" type="datetimeFigureOut">
              <a:rPr lang="en-IN" smtClean="0"/>
              <a:t>06-05-2020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EC41CC-AAF9-487D-A94A-CE304188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5BA01-3962-4F7B-BC69-278CB133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BEE5-C517-4E36-A2E2-AF775871C3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411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EA0C9-0A81-4B33-8854-A76933DD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BE67-3097-4941-8AF9-E35A58100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56673-F965-4954-B5BA-273F0AEC1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9982C-F97C-4DA2-A8F4-9743FA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6258-E906-4A19-A51B-BC8A3433974D}" type="datetimeFigureOut">
              <a:rPr lang="en-IN" smtClean="0"/>
              <a:t>06-05-2020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1B8E6-3AF6-4D88-A7D4-2337CD60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4DF2C-EA14-44B9-B931-E7367D47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BEE5-C517-4E36-A2E2-AF775871C3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883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5DADF-4149-4AEC-9C18-1D02BDBA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64A044-1836-49DE-9F08-05F568059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4511C-0138-4D62-80B2-354F1969A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53E31-1A52-49A2-8539-65D4F37FA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6258-E906-4A19-A51B-BC8A3433974D}" type="datetimeFigureOut">
              <a:rPr lang="en-IN" smtClean="0"/>
              <a:t>06-05-2020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6E3DB-E4D3-43EF-9113-1099F419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4010C-505E-485C-9BC1-FE6AB951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BEE5-C517-4E36-A2E2-AF775871C3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294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B4ADD9-8F9A-4604-AEB4-A9DF1D49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70058-C935-4129-8503-9EBF5AEBE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8E6C7-844A-446A-B746-DA19C6EB9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F6258-E906-4A19-A51B-BC8A3433974D}" type="datetimeFigureOut">
              <a:rPr lang="en-IN" smtClean="0"/>
              <a:t>06-05-2020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5E9DB-FA7F-4F1A-A7DB-3D0D39792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DB5AF-B789-48A6-97B5-0BBA0B23C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BEE5-C517-4E36-A2E2-AF775871C33A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DD6D0A-3404-4317-8AF7-EB9778A03784}"/>
              </a:ext>
            </a:extLst>
          </p:cNvPr>
          <p:cNvSpPr/>
          <p:nvPr userDrawn="1"/>
        </p:nvSpPr>
        <p:spPr>
          <a:xfrm>
            <a:off x="0" y="6035040"/>
            <a:ext cx="497840" cy="822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372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g"/><Relationship Id="rId7" Type="http://schemas.openxmlformats.org/officeDocument/2006/relationships/image" Target="../media/image11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80177AB-8B99-49AF-8BBD-903E6F8D84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351" t="-394" r="-9941" b="-140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EAC98D-F16A-4D6E-8A0E-64953C8FAA87}"/>
              </a:ext>
            </a:extLst>
          </p:cNvPr>
          <p:cNvSpPr/>
          <p:nvPr/>
        </p:nvSpPr>
        <p:spPr>
          <a:xfrm>
            <a:off x="6549887" y="0"/>
            <a:ext cx="5652000" cy="6876000"/>
          </a:xfrm>
          <a:prstGeom prst="rect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784" t="2" r="-11784" b="26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65B555-CBB6-40C3-BBB5-4892C5749286}"/>
              </a:ext>
            </a:extLst>
          </p:cNvPr>
          <p:cNvSpPr/>
          <p:nvPr/>
        </p:nvSpPr>
        <p:spPr>
          <a:xfrm>
            <a:off x="6575287" y="0"/>
            <a:ext cx="5642113" cy="685800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ED6522-58DD-4C7E-92E0-B1F1769B4E3C}"/>
              </a:ext>
            </a:extLst>
          </p:cNvPr>
          <p:cNvSpPr/>
          <p:nvPr/>
        </p:nvSpPr>
        <p:spPr>
          <a:xfrm>
            <a:off x="4511040" y="826532"/>
            <a:ext cx="4053840" cy="52049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6DF37F-28CF-4C8A-9BA3-EA681542276A}"/>
              </a:ext>
            </a:extLst>
          </p:cNvPr>
          <p:cNvGrpSpPr/>
          <p:nvPr/>
        </p:nvGrpSpPr>
        <p:grpSpPr>
          <a:xfrm>
            <a:off x="514309" y="2370963"/>
            <a:ext cx="3521664" cy="1953851"/>
            <a:chOff x="514309" y="2618830"/>
            <a:chExt cx="3521664" cy="19538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676785-4EB5-49AB-B3F8-C65FC645A8B3}"/>
                </a:ext>
              </a:extLst>
            </p:cNvPr>
            <p:cNvSpPr txBox="1"/>
            <p:nvPr/>
          </p:nvSpPr>
          <p:spPr>
            <a:xfrm>
              <a:off x="514309" y="2618830"/>
              <a:ext cx="31005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600" b="1" dirty="0">
                  <a:solidFill>
                    <a:schemeClr val="bg2">
                      <a:lumMod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REAL ESTATE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3DFBEA-9649-435A-A9D4-1FD49E5B1A12}"/>
                </a:ext>
              </a:extLst>
            </p:cNvPr>
            <p:cNvSpPr txBox="1"/>
            <p:nvPr/>
          </p:nvSpPr>
          <p:spPr>
            <a:xfrm>
              <a:off x="540586" y="3168434"/>
              <a:ext cx="3355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>
                  <a:solidFill>
                    <a:schemeClr val="bg2">
                      <a:lumMod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Presentation Template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1E30AD-A647-4B9B-ACA6-7D239F950402}"/>
                </a:ext>
              </a:extLst>
            </p:cNvPr>
            <p:cNvSpPr txBox="1"/>
            <p:nvPr/>
          </p:nvSpPr>
          <p:spPr>
            <a:xfrm>
              <a:off x="557049" y="3741684"/>
              <a:ext cx="3478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Sed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ut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perspiciatis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unde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omnis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iste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natus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error sit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voluptatem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accusantium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doloremque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laudantium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04ADA87-B574-4B60-B42C-C971C342F8D5}"/>
              </a:ext>
            </a:extLst>
          </p:cNvPr>
          <p:cNvSpPr txBox="1"/>
          <p:nvPr/>
        </p:nvSpPr>
        <p:spPr>
          <a:xfrm>
            <a:off x="10109200" y="114300"/>
            <a:ext cx="196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www.happyslide.in</a:t>
            </a:r>
          </a:p>
        </p:txBody>
      </p:sp>
    </p:spTree>
    <p:extLst>
      <p:ext uri="{BB962C8B-B14F-4D97-AF65-F5344CB8AC3E}">
        <p14:creationId xmlns:p14="http://schemas.microsoft.com/office/powerpoint/2010/main" val="420072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0A81C3-DAD6-428B-8B0A-EB565315D6F3}"/>
              </a:ext>
            </a:extLst>
          </p:cNvPr>
          <p:cNvSpPr/>
          <p:nvPr/>
        </p:nvSpPr>
        <p:spPr>
          <a:xfrm>
            <a:off x="0" y="3749040"/>
            <a:ext cx="6098801" cy="3108960"/>
          </a:xfrm>
          <a:prstGeom prst="rect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64" t="-6161" r="-764" b="-61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89752-718A-4A67-B0E6-63DA17AF9DED}"/>
              </a:ext>
            </a:extLst>
          </p:cNvPr>
          <p:cNvSpPr/>
          <p:nvPr/>
        </p:nvSpPr>
        <p:spPr>
          <a:xfrm>
            <a:off x="6082689" y="3749040"/>
            <a:ext cx="6098801" cy="310896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0"/>
                      </a14:imgEffect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55" b="7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A682DC-2154-47B0-A8F7-9BE7817A85BD}"/>
              </a:ext>
            </a:extLst>
          </p:cNvPr>
          <p:cNvSpPr/>
          <p:nvPr/>
        </p:nvSpPr>
        <p:spPr>
          <a:xfrm>
            <a:off x="0" y="3749040"/>
            <a:ext cx="6098801" cy="3108960"/>
          </a:xfrm>
          <a:prstGeom prst="rect">
            <a:avLst/>
          </a:prstGeom>
          <a:solidFill>
            <a:srgbClr val="C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8D1EE1-CA92-48EA-AC3E-36E27DF7A8A4}"/>
              </a:ext>
            </a:extLst>
          </p:cNvPr>
          <p:cNvSpPr txBox="1"/>
          <p:nvPr/>
        </p:nvSpPr>
        <p:spPr>
          <a:xfrm>
            <a:off x="1744020" y="1483714"/>
            <a:ext cx="3861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</a:t>
            </a:r>
            <a:br>
              <a:rPr lang="en-IN" sz="3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IN" sz="3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DOLOR SIT AMET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5D70B9-BB97-4F65-9A8F-CA02B4265648}"/>
              </a:ext>
            </a:extLst>
          </p:cNvPr>
          <p:cNvSpPr txBox="1"/>
          <p:nvPr/>
        </p:nvSpPr>
        <p:spPr>
          <a:xfrm>
            <a:off x="6295697" y="1061547"/>
            <a:ext cx="5475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Sed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perspiciatis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omnis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iste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error sit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voluptatem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accusantium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doloremque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laudantium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totam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rem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aperiam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eaque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ipsa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ab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illo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inventore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veritatis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quasi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architecto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beatae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vitae dicta sunt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explicabo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Nemo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ipsam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voluptatem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quia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voluptas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sit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aspernatur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odit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aut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fugit,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sed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quia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consequuntur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magni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dolores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eos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qui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ratione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voluptatem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sequi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nesciunt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Neque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porro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23AC0E-927A-44D5-BA52-89300E0A211D}"/>
              </a:ext>
            </a:extLst>
          </p:cNvPr>
          <p:cNvSpPr txBox="1"/>
          <p:nvPr/>
        </p:nvSpPr>
        <p:spPr>
          <a:xfrm>
            <a:off x="10109200" y="114300"/>
            <a:ext cx="196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www.happyslide.in</a:t>
            </a:r>
          </a:p>
        </p:txBody>
      </p:sp>
    </p:spTree>
    <p:extLst>
      <p:ext uri="{BB962C8B-B14F-4D97-AF65-F5344CB8AC3E}">
        <p14:creationId xmlns:p14="http://schemas.microsoft.com/office/powerpoint/2010/main" val="198265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AF6671-E25C-48E5-966E-B2192BE1CB3D}"/>
              </a:ext>
            </a:extLst>
          </p:cNvPr>
          <p:cNvSpPr/>
          <p:nvPr/>
        </p:nvSpPr>
        <p:spPr>
          <a:xfrm>
            <a:off x="3883572" y="0"/>
            <a:ext cx="4648200" cy="6858000"/>
          </a:xfrm>
          <a:prstGeom prst="rect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998" r="-479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5FF357-CFC7-41DA-BCF2-78A23A1C438A}"/>
              </a:ext>
            </a:extLst>
          </p:cNvPr>
          <p:cNvSpPr/>
          <p:nvPr/>
        </p:nvSpPr>
        <p:spPr>
          <a:xfrm>
            <a:off x="3883572" y="0"/>
            <a:ext cx="4648200" cy="6858000"/>
          </a:xfrm>
          <a:prstGeom prst="rect">
            <a:avLst/>
          </a:prstGeom>
          <a:solidFill>
            <a:srgbClr val="C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F06350C-D4AD-47FC-92DF-B45974EF2A37}"/>
              </a:ext>
            </a:extLst>
          </p:cNvPr>
          <p:cNvGrpSpPr/>
          <p:nvPr/>
        </p:nvGrpSpPr>
        <p:grpSpPr>
          <a:xfrm>
            <a:off x="4356100" y="1435099"/>
            <a:ext cx="3708400" cy="4394200"/>
            <a:chOff x="4368800" y="1371599"/>
            <a:chExt cx="3708400" cy="439420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79F132F-2C8D-42CF-8A77-6CBFBEBBE2E1}"/>
                </a:ext>
              </a:extLst>
            </p:cNvPr>
            <p:cNvCxnSpPr/>
            <p:nvPr/>
          </p:nvCxnSpPr>
          <p:spPr>
            <a:xfrm>
              <a:off x="5283200" y="2171700"/>
              <a:ext cx="2070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D2BEA7A-4574-4AC3-8B2E-0C47E19B0ABE}"/>
                </a:ext>
              </a:extLst>
            </p:cNvPr>
            <p:cNvCxnSpPr/>
            <p:nvPr/>
          </p:nvCxnSpPr>
          <p:spPr>
            <a:xfrm>
              <a:off x="5283200" y="5003800"/>
              <a:ext cx="20701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61B3ECA-A265-42C4-AE57-63F9D204C316}"/>
                </a:ext>
              </a:extLst>
            </p:cNvPr>
            <p:cNvSpPr/>
            <p:nvPr/>
          </p:nvSpPr>
          <p:spPr>
            <a:xfrm>
              <a:off x="4368800" y="1371599"/>
              <a:ext cx="1638300" cy="1638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F87ED68-1B75-4EF9-AEAF-6A8FB59C6DFB}"/>
                </a:ext>
              </a:extLst>
            </p:cNvPr>
            <p:cNvSpPr/>
            <p:nvPr/>
          </p:nvSpPr>
          <p:spPr>
            <a:xfrm>
              <a:off x="6438900" y="1371599"/>
              <a:ext cx="1638300" cy="1638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C417CDE-A95E-4168-9098-91710E99A5B7}"/>
                </a:ext>
              </a:extLst>
            </p:cNvPr>
            <p:cNvSpPr/>
            <p:nvPr/>
          </p:nvSpPr>
          <p:spPr>
            <a:xfrm>
              <a:off x="4368800" y="4127499"/>
              <a:ext cx="1638300" cy="1638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E3FCA3-13F7-459E-8D7F-D97B25469077}"/>
                </a:ext>
              </a:extLst>
            </p:cNvPr>
            <p:cNvSpPr/>
            <p:nvPr/>
          </p:nvSpPr>
          <p:spPr>
            <a:xfrm>
              <a:off x="6438900" y="4127499"/>
              <a:ext cx="1638300" cy="1638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1AD4437-FD4E-422B-9EA6-F84013305090}"/>
                </a:ext>
              </a:extLst>
            </p:cNvPr>
            <p:cNvSpPr txBox="1"/>
            <p:nvPr/>
          </p:nvSpPr>
          <p:spPr>
            <a:xfrm>
              <a:off x="4622800" y="1625600"/>
              <a:ext cx="11336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6600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23D50CF-E119-4A22-8FA8-D4B9C62904E7}"/>
                </a:ext>
              </a:extLst>
            </p:cNvPr>
            <p:cNvSpPr txBox="1"/>
            <p:nvPr/>
          </p:nvSpPr>
          <p:spPr>
            <a:xfrm>
              <a:off x="6705600" y="1625600"/>
              <a:ext cx="11336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6600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D542BB6-2320-4168-BB9F-52A055425096}"/>
                </a:ext>
              </a:extLst>
            </p:cNvPr>
            <p:cNvSpPr txBox="1"/>
            <p:nvPr/>
          </p:nvSpPr>
          <p:spPr>
            <a:xfrm>
              <a:off x="4622800" y="4343400"/>
              <a:ext cx="11336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6600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09CE58C-0C16-4948-8702-36EAAA795E26}"/>
                </a:ext>
              </a:extLst>
            </p:cNvPr>
            <p:cNvSpPr txBox="1"/>
            <p:nvPr/>
          </p:nvSpPr>
          <p:spPr>
            <a:xfrm>
              <a:off x="6654800" y="4343400"/>
              <a:ext cx="113364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6600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05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95D7D0E-3830-4115-BAAB-07C8D672153C}"/>
                </a:ext>
              </a:extLst>
            </p:cNvPr>
            <p:cNvCxnSpPr/>
            <p:nvPr/>
          </p:nvCxnSpPr>
          <p:spPr>
            <a:xfrm>
              <a:off x="7223760" y="2806700"/>
              <a:ext cx="0" cy="235712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AB8CD8D-F670-4642-A37F-4B4C4A91ABB3}"/>
                </a:ext>
              </a:extLst>
            </p:cNvPr>
            <p:cNvCxnSpPr/>
            <p:nvPr/>
          </p:nvCxnSpPr>
          <p:spPr>
            <a:xfrm>
              <a:off x="5191760" y="2806700"/>
              <a:ext cx="0" cy="235712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5137C45-700A-4061-A1CD-804B96F8E2F0}"/>
              </a:ext>
            </a:extLst>
          </p:cNvPr>
          <p:cNvSpPr txBox="1"/>
          <p:nvPr/>
        </p:nvSpPr>
        <p:spPr>
          <a:xfrm>
            <a:off x="1137486" y="1294967"/>
            <a:ext cx="229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Presentation Template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DA1F5B-A651-4473-935C-7F07F5A8F586}"/>
              </a:ext>
            </a:extLst>
          </p:cNvPr>
          <p:cNvSpPr txBox="1"/>
          <p:nvPr/>
        </p:nvSpPr>
        <p:spPr>
          <a:xfrm>
            <a:off x="850900" y="1625600"/>
            <a:ext cx="260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ed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ut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perspiciatis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unde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omnis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iste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natus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error sit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voluptatem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accusantium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doloremque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laudantium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totam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rem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aperiam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ECF0EBF-FED3-4EC5-B66D-9497FD09647E}"/>
              </a:ext>
            </a:extLst>
          </p:cNvPr>
          <p:cNvSpPr txBox="1"/>
          <p:nvPr/>
        </p:nvSpPr>
        <p:spPr>
          <a:xfrm>
            <a:off x="1137486" y="4088967"/>
            <a:ext cx="229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Presentation Template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684834A-CA5B-4423-B3F1-F15AAEF9C016}"/>
              </a:ext>
            </a:extLst>
          </p:cNvPr>
          <p:cNvSpPr txBox="1"/>
          <p:nvPr/>
        </p:nvSpPr>
        <p:spPr>
          <a:xfrm>
            <a:off x="850900" y="4419600"/>
            <a:ext cx="260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ed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ut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perspiciatis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unde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omnis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iste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natus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error sit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voluptatem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accusantium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doloremque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laudantium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totam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rem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aperiam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5DB77D1-4883-4BC2-BF21-654D578D2F5A}"/>
              </a:ext>
            </a:extLst>
          </p:cNvPr>
          <p:cNvSpPr txBox="1"/>
          <p:nvPr/>
        </p:nvSpPr>
        <p:spPr>
          <a:xfrm>
            <a:off x="8947986" y="1294967"/>
            <a:ext cx="229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Presentation Template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AEC681F-19A7-4C6B-A875-33F6F1EEB12F}"/>
              </a:ext>
            </a:extLst>
          </p:cNvPr>
          <p:cNvSpPr txBox="1"/>
          <p:nvPr/>
        </p:nvSpPr>
        <p:spPr>
          <a:xfrm>
            <a:off x="8953500" y="1625600"/>
            <a:ext cx="260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ed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ut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perspiciatis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unde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omnis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iste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natus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error sit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voluptatem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accusantium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doloremque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laudantium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totam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rem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aperiam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92394D-103F-4665-B272-40EAC00B6BF0}"/>
              </a:ext>
            </a:extLst>
          </p:cNvPr>
          <p:cNvSpPr txBox="1"/>
          <p:nvPr/>
        </p:nvSpPr>
        <p:spPr>
          <a:xfrm>
            <a:off x="8973386" y="4088967"/>
            <a:ext cx="229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Presentation Template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508215F-3531-42AE-A435-921BE5E04C15}"/>
              </a:ext>
            </a:extLst>
          </p:cNvPr>
          <p:cNvSpPr txBox="1"/>
          <p:nvPr/>
        </p:nvSpPr>
        <p:spPr>
          <a:xfrm>
            <a:off x="8953500" y="4419600"/>
            <a:ext cx="260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ed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ut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perspiciatis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unde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omnis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iste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natus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error sit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voluptatem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accusantium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doloremque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laudantium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totam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 rem </a:t>
            </a:r>
            <a:r>
              <a:rPr lang="en-IN" sz="1600" dirty="0" err="1">
                <a:solidFill>
                  <a:schemeClr val="bg2">
                    <a:lumMod val="25000"/>
                  </a:schemeClr>
                </a:solidFill>
              </a:rPr>
              <a:t>aperiam</a:t>
            </a:r>
            <a:r>
              <a:rPr lang="en-IN" sz="1600" dirty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A971F86-2A67-4B01-B2CA-849043175195}"/>
              </a:ext>
            </a:extLst>
          </p:cNvPr>
          <p:cNvSpPr txBox="1"/>
          <p:nvPr/>
        </p:nvSpPr>
        <p:spPr>
          <a:xfrm>
            <a:off x="5214186" y="532967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TITLE HERE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181144-E0EB-4C50-B327-7FF164BC49F1}"/>
              </a:ext>
            </a:extLst>
          </p:cNvPr>
          <p:cNvSpPr txBox="1"/>
          <p:nvPr/>
        </p:nvSpPr>
        <p:spPr>
          <a:xfrm>
            <a:off x="10109200" y="114300"/>
            <a:ext cx="196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www.happyslide.in</a:t>
            </a:r>
          </a:p>
        </p:txBody>
      </p:sp>
    </p:spTree>
    <p:extLst>
      <p:ext uri="{BB962C8B-B14F-4D97-AF65-F5344CB8AC3E}">
        <p14:creationId xmlns:p14="http://schemas.microsoft.com/office/powerpoint/2010/main" val="347958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99CF8A-2A69-4492-9035-D7824B14211D}"/>
              </a:ext>
            </a:extLst>
          </p:cNvPr>
          <p:cNvSpPr/>
          <p:nvPr/>
        </p:nvSpPr>
        <p:spPr>
          <a:xfrm>
            <a:off x="0" y="0"/>
            <a:ext cx="47117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6585" r="-5658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4DF9E-F0F0-49E7-8C0F-D4B7F007868D}"/>
              </a:ext>
            </a:extLst>
          </p:cNvPr>
          <p:cNvSpPr/>
          <p:nvPr/>
        </p:nvSpPr>
        <p:spPr>
          <a:xfrm>
            <a:off x="0" y="0"/>
            <a:ext cx="4711700" cy="6858000"/>
          </a:xfrm>
          <a:prstGeom prst="rect">
            <a:avLst/>
          </a:prstGeom>
          <a:solidFill>
            <a:srgbClr val="C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4A4A8-CDE0-4C13-8FE4-5D8F9CFEC0D5}"/>
              </a:ext>
            </a:extLst>
          </p:cNvPr>
          <p:cNvSpPr/>
          <p:nvPr/>
        </p:nvSpPr>
        <p:spPr>
          <a:xfrm>
            <a:off x="1041400" y="1282700"/>
            <a:ext cx="5880100" cy="44069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E52E15CE-52BA-4276-B072-42880864F9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927755"/>
              </p:ext>
            </p:extLst>
          </p:nvPr>
        </p:nvGraphicFramePr>
        <p:xfrm>
          <a:off x="7175501" y="3390901"/>
          <a:ext cx="4648200" cy="30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6E9EF992-FA8D-41ED-9ED7-09F558FDAE3E}"/>
              </a:ext>
            </a:extLst>
          </p:cNvPr>
          <p:cNvGrpSpPr/>
          <p:nvPr/>
        </p:nvGrpSpPr>
        <p:grpSpPr>
          <a:xfrm>
            <a:off x="7243120" y="1166214"/>
            <a:ext cx="4275780" cy="1671383"/>
            <a:chOff x="7192320" y="670914"/>
            <a:chExt cx="4275780" cy="16713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936427-C028-4FC2-98D5-D02482732B6D}"/>
                </a:ext>
              </a:extLst>
            </p:cNvPr>
            <p:cNvSpPr txBox="1"/>
            <p:nvPr/>
          </p:nvSpPr>
          <p:spPr>
            <a:xfrm>
              <a:off x="7192320" y="670914"/>
              <a:ext cx="26388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LOREM IPSUM </a:t>
              </a:r>
            </a:p>
            <a:p>
              <a:r>
                <a:rPr lang="en-IN" sz="2400" b="1" dirty="0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DOLOR SIT AMET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16EC3E-B129-491C-BFD0-0571B1BE2A7B}"/>
                </a:ext>
              </a:extLst>
            </p:cNvPr>
            <p:cNvSpPr txBox="1"/>
            <p:nvPr/>
          </p:nvSpPr>
          <p:spPr>
            <a:xfrm>
              <a:off x="7289800" y="1511300"/>
              <a:ext cx="4178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ed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ut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perspiciatis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unde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omnis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iste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natus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error sit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voluptatem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accusantium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doloremque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laudantium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,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totam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 rem </a:t>
              </a:r>
              <a:r>
                <a:rPr lang="en-IN" sz="1600" dirty="0" err="1">
                  <a:solidFill>
                    <a:schemeClr val="bg2">
                      <a:lumMod val="25000"/>
                    </a:schemeClr>
                  </a:solidFill>
                </a:rPr>
                <a:t>aperiam</a:t>
              </a:r>
              <a:r>
                <a:rPr lang="en-IN" sz="1600" dirty="0">
                  <a:solidFill>
                    <a:schemeClr val="bg2">
                      <a:lumMod val="25000"/>
                    </a:schemeClr>
                  </a:solidFill>
                </a:rPr>
                <a:t>,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1C1C091-3399-4339-9500-CC3DB930684F}"/>
              </a:ext>
            </a:extLst>
          </p:cNvPr>
          <p:cNvSpPr txBox="1"/>
          <p:nvPr/>
        </p:nvSpPr>
        <p:spPr>
          <a:xfrm>
            <a:off x="10109200" y="114300"/>
            <a:ext cx="196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www.happyslide.in</a:t>
            </a:r>
          </a:p>
        </p:txBody>
      </p:sp>
    </p:spTree>
    <p:extLst>
      <p:ext uri="{BB962C8B-B14F-4D97-AF65-F5344CB8AC3E}">
        <p14:creationId xmlns:p14="http://schemas.microsoft.com/office/powerpoint/2010/main" val="360401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D6C5BB-799D-4408-9D73-48BECFDDDDFF}"/>
              </a:ext>
            </a:extLst>
          </p:cNvPr>
          <p:cNvSpPr/>
          <p:nvPr/>
        </p:nvSpPr>
        <p:spPr>
          <a:xfrm>
            <a:off x="7531100" y="0"/>
            <a:ext cx="46609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1142" r="-56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A6D40-BFF9-4930-9E1A-1F368D918EBA}"/>
              </a:ext>
            </a:extLst>
          </p:cNvPr>
          <p:cNvSpPr/>
          <p:nvPr/>
        </p:nvSpPr>
        <p:spPr>
          <a:xfrm>
            <a:off x="6642100" y="5067300"/>
            <a:ext cx="4978400" cy="1790700"/>
          </a:xfrm>
          <a:prstGeom prst="rect">
            <a:avLst/>
          </a:prstGeom>
          <a:solidFill>
            <a:srgbClr val="C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3E7A1-9B96-4A98-996A-E053FD1ABC76}"/>
              </a:ext>
            </a:extLst>
          </p:cNvPr>
          <p:cNvSpPr txBox="1"/>
          <p:nvPr/>
        </p:nvSpPr>
        <p:spPr>
          <a:xfrm>
            <a:off x="664520" y="569314"/>
            <a:ext cx="3861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</a:t>
            </a:r>
            <a:br>
              <a:rPr lang="en-IN" sz="3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IN" sz="3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DOLOR SIT AMET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16B6A-1DE8-40D2-B333-6CB88B75EFCA}"/>
              </a:ext>
            </a:extLst>
          </p:cNvPr>
          <p:cNvSpPr txBox="1"/>
          <p:nvPr/>
        </p:nvSpPr>
        <p:spPr>
          <a:xfrm>
            <a:off x="720397" y="1785447"/>
            <a:ext cx="5475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Sed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perspiciatis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omnis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iste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error sit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voluptatem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accusantium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doloremque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laudantium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totam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rem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aperiam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eaque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ipsa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ab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illo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inventore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veritatis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quasi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architecto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beatae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vitae.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9C89FF1-3133-46EA-970E-7CA811D36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655144"/>
              </p:ext>
            </p:extLst>
          </p:nvPr>
        </p:nvGraphicFramePr>
        <p:xfrm>
          <a:off x="825500" y="3213099"/>
          <a:ext cx="5105400" cy="30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B744578-A32F-4968-876C-D8E105A7135B}"/>
              </a:ext>
            </a:extLst>
          </p:cNvPr>
          <p:cNvSpPr txBox="1"/>
          <p:nvPr/>
        </p:nvSpPr>
        <p:spPr>
          <a:xfrm>
            <a:off x="10109200" y="114300"/>
            <a:ext cx="196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www.happyslide.in</a:t>
            </a:r>
          </a:p>
        </p:txBody>
      </p:sp>
    </p:spTree>
    <p:extLst>
      <p:ext uri="{BB962C8B-B14F-4D97-AF65-F5344CB8AC3E}">
        <p14:creationId xmlns:p14="http://schemas.microsoft.com/office/powerpoint/2010/main" val="250762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CCC2E3-6465-4BD7-9BD7-5B85220807ED}"/>
              </a:ext>
            </a:extLst>
          </p:cNvPr>
          <p:cNvSpPr/>
          <p:nvPr/>
        </p:nvSpPr>
        <p:spPr>
          <a:xfrm>
            <a:off x="4572000" y="990600"/>
            <a:ext cx="7620000" cy="4216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E4D86-9A2B-4767-B387-1E54E5FD0AB4}"/>
              </a:ext>
            </a:extLst>
          </p:cNvPr>
          <p:cNvSpPr/>
          <p:nvPr/>
        </p:nvSpPr>
        <p:spPr>
          <a:xfrm>
            <a:off x="3822700" y="1765130"/>
            <a:ext cx="6210300" cy="2768769"/>
          </a:xfrm>
          <a:prstGeom prst="rect">
            <a:avLst/>
          </a:prstGeom>
          <a:solidFill>
            <a:srgbClr val="C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1B7F76-00C9-4D00-B115-18BD516D3A1F}"/>
              </a:ext>
            </a:extLst>
          </p:cNvPr>
          <p:cNvGrpSpPr/>
          <p:nvPr/>
        </p:nvGrpSpPr>
        <p:grpSpPr>
          <a:xfrm>
            <a:off x="5020620" y="2334614"/>
            <a:ext cx="4186880" cy="1671383"/>
            <a:chOff x="4766620" y="2055214"/>
            <a:chExt cx="4186880" cy="167138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5C8B36-D00E-4D73-B4E9-66722867F582}"/>
                </a:ext>
              </a:extLst>
            </p:cNvPr>
            <p:cNvSpPr txBox="1"/>
            <p:nvPr/>
          </p:nvSpPr>
          <p:spPr>
            <a:xfrm>
              <a:off x="4766620" y="2055214"/>
              <a:ext cx="26388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LOREM IPSUM</a:t>
              </a:r>
              <a:br>
                <a:rPr lang="en-IN" sz="2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IN" sz="24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DOLOR SIT AMET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6A8F41-BA2B-4F3D-A54A-3B51D73772F2}"/>
                </a:ext>
              </a:extLst>
            </p:cNvPr>
            <p:cNvSpPr txBox="1"/>
            <p:nvPr/>
          </p:nvSpPr>
          <p:spPr>
            <a:xfrm>
              <a:off x="4775200" y="2895600"/>
              <a:ext cx="4178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>
                  <a:solidFill>
                    <a:schemeClr val="bg1"/>
                  </a:solidFill>
                </a:rPr>
                <a:t>ed </a:t>
              </a:r>
              <a:r>
                <a:rPr lang="en-IN" sz="1600" dirty="0" err="1">
                  <a:solidFill>
                    <a:schemeClr val="bg1"/>
                  </a:solidFill>
                </a:rPr>
                <a:t>ut</a:t>
              </a:r>
              <a:r>
                <a:rPr lang="en-IN" sz="1600" dirty="0">
                  <a:solidFill>
                    <a:schemeClr val="bg1"/>
                  </a:solidFill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</a:rPr>
                <a:t>perspiciatis</a:t>
              </a:r>
              <a:r>
                <a:rPr lang="en-IN" sz="1600" dirty="0">
                  <a:solidFill>
                    <a:schemeClr val="bg1"/>
                  </a:solidFill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</a:rPr>
                <a:t>unde</a:t>
              </a:r>
              <a:r>
                <a:rPr lang="en-IN" sz="1600" dirty="0">
                  <a:solidFill>
                    <a:schemeClr val="bg1"/>
                  </a:solidFill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</a:rPr>
                <a:t>omnis</a:t>
              </a:r>
              <a:r>
                <a:rPr lang="en-IN" sz="1600" dirty="0">
                  <a:solidFill>
                    <a:schemeClr val="bg1"/>
                  </a:solidFill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</a:rPr>
                <a:t>iste</a:t>
              </a:r>
              <a:r>
                <a:rPr lang="en-IN" sz="1600" dirty="0">
                  <a:solidFill>
                    <a:schemeClr val="bg1"/>
                  </a:solidFill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</a:rPr>
                <a:t>natus</a:t>
              </a:r>
              <a:r>
                <a:rPr lang="en-IN" sz="1600" dirty="0">
                  <a:solidFill>
                    <a:schemeClr val="bg1"/>
                  </a:solidFill>
                </a:rPr>
                <a:t> error sit </a:t>
              </a:r>
              <a:r>
                <a:rPr lang="en-IN" sz="1600" dirty="0" err="1">
                  <a:solidFill>
                    <a:schemeClr val="bg1"/>
                  </a:solidFill>
                </a:rPr>
                <a:t>voluptatem</a:t>
              </a:r>
              <a:r>
                <a:rPr lang="en-IN" sz="1600" dirty="0">
                  <a:solidFill>
                    <a:schemeClr val="bg1"/>
                  </a:solidFill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</a:rPr>
                <a:t>accusantium</a:t>
              </a:r>
              <a:r>
                <a:rPr lang="en-IN" sz="1600" dirty="0">
                  <a:solidFill>
                    <a:schemeClr val="bg1"/>
                  </a:solidFill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</a:rPr>
                <a:t>doloremque</a:t>
              </a:r>
              <a:r>
                <a:rPr lang="en-IN" sz="1600" dirty="0">
                  <a:solidFill>
                    <a:schemeClr val="bg1"/>
                  </a:solidFill>
                </a:rPr>
                <a:t> </a:t>
              </a:r>
              <a:r>
                <a:rPr lang="en-IN" sz="1600" dirty="0" err="1">
                  <a:solidFill>
                    <a:schemeClr val="bg1"/>
                  </a:solidFill>
                </a:rPr>
                <a:t>laudantium</a:t>
              </a:r>
              <a:r>
                <a:rPr lang="en-IN" sz="1600" dirty="0">
                  <a:solidFill>
                    <a:schemeClr val="bg1"/>
                  </a:solidFill>
                </a:rPr>
                <a:t>, </a:t>
              </a:r>
              <a:r>
                <a:rPr lang="en-IN" sz="1600" dirty="0" err="1">
                  <a:solidFill>
                    <a:schemeClr val="bg1"/>
                  </a:solidFill>
                </a:rPr>
                <a:t>totam</a:t>
              </a:r>
              <a:r>
                <a:rPr lang="en-IN" sz="1600" dirty="0">
                  <a:solidFill>
                    <a:schemeClr val="bg1"/>
                  </a:solidFill>
                </a:rPr>
                <a:t> rem </a:t>
              </a:r>
              <a:r>
                <a:rPr lang="en-IN" sz="1600" dirty="0" err="1">
                  <a:solidFill>
                    <a:schemeClr val="bg1"/>
                  </a:solidFill>
                </a:rPr>
                <a:t>aperiam</a:t>
              </a:r>
              <a:r>
                <a:rPr lang="en-IN" sz="1600" dirty="0">
                  <a:solidFill>
                    <a:schemeClr val="bg1"/>
                  </a:solidFill>
                </a:rPr>
                <a:t>,</a:t>
              </a:r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24F154B-8BD6-4E38-9862-DA4509C1B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450206"/>
              </p:ext>
            </p:extLst>
          </p:nvPr>
        </p:nvGraphicFramePr>
        <p:xfrm>
          <a:off x="533400" y="2527299"/>
          <a:ext cx="3365500" cy="30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E192D82-5DCF-48EF-92B7-4527B1B71192}"/>
              </a:ext>
            </a:extLst>
          </p:cNvPr>
          <p:cNvSpPr txBox="1"/>
          <p:nvPr/>
        </p:nvSpPr>
        <p:spPr>
          <a:xfrm>
            <a:off x="4492296" y="5595447"/>
            <a:ext cx="7217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Sed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perspiciatis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omnis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iste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error sit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voluptatem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accusantium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doloremque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laudantium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totam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rem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aperiam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eaque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ipsa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ab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illo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inventore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veritatis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quasi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architecto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beatae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vitae.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AAA831-451C-4630-871B-27818CF3FAEA}"/>
              </a:ext>
            </a:extLst>
          </p:cNvPr>
          <p:cNvSpPr txBox="1"/>
          <p:nvPr/>
        </p:nvSpPr>
        <p:spPr>
          <a:xfrm>
            <a:off x="474020" y="1496414"/>
            <a:ext cx="2638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</a:t>
            </a:r>
            <a:br>
              <a:rPr lang="en-IN" sz="24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IN" sz="24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DOLOR SIT AMET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F8D4A-C0FA-4BCF-BC5E-2A210283C5D8}"/>
              </a:ext>
            </a:extLst>
          </p:cNvPr>
          <p:cNvSpPr txBox="1"/>
          <p:nvPr/>
        </p:nvSpPr>
        <p:spPr>
          <a:xfrm>
            <a:off x="10109200" y="114300"/>
            <a:ext cx="196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www.happyslide.in</a:t>
            </a:r>
          </a:p>
        </p:txBody>
      </p:sp>
    </p:spTree>
    <p:extLst>
      <p:ext uri="{BB962C8B-B14F-4D97-AF65-F5344CB8AC3E}">
        <p14:creationId xmlns:p14="http://schemas.microsoft.com/office/powerpoint/2010/main" val="146016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ord 3">
            <a:extLst>
              <a:ext uri="{FF2B5EF4-FFF2-40B4-BE49-F238E27FC236}">
                <a16:creationId xmlns:a16="http://schemas.microsoft.com/office/drawing/2014/main" id="{9DF29272-F557-498C-9CA6-A5570B4A5842}"/>
              </a:ext>
            </a:extLst>
          </p:cNvPr>
          <p:cNvSpPr/>
          <p:nvPr/>
        </p:nvSpPr>
        <p:spPr>
          <a:xfrm rot="1349959">
            <a:off x="7714202" y="166549"/>
            <a:ext cx="6470198" cy="6470198"/>
          </a:xfrm>
          <a:prstGeom prst="chord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751" r="-107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Chord 4">
            <a:extLst>
              <a:ext uri="{FF2B5EF4-FFF2-40B4-BE49-F238E27FC236}">
                <a16:creationId xmlns:a16="http://schemas.microsoft.com/office/drawing/2014/main" id="{B0414500-A684-42F1-A8B5-BA87A488D46D}"/>
              </a:ext>
            </a:extLst>
          </p:cNvPr>
          <p:cNvSpPr/>
          <p:nvPr/>
        </p:nvSpPr>
        <p:spPr>
          <a:xfrm rot="1349959">
            <a:off x="7714202" y="166549"/>
            <a:ext cx="6470198" cy="6470198"/>
          </a:xfrm>
          <a:prstGeom prst="chord">
            <a:avLst/>
          </a:prstGeom>
          <a:solidFill>
            <a:srgbClr val="C0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4188F-FE6C-4BE5-843F-B0D80830900F}"/>
              </a:ext>
            </a:extLst>
          </p:cNvPr>
          <p:cNvSpPr txBox="1"/>
          <p:nvPr/>
        </p:nvSpPr>
        <p:spPr>
          <a:xfrm>
            <a:off x="943920" y="721714"/>
            <a:ext cx="3861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</a:t>
            </a:r>
            <a:br>
              <a:rPr lang="en-IN" sz="3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IN" sz="3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DOLOR SIT AMET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9E5D24-A564-49D9-A265-E3262AFB3824}"/>
              </a:ext>
            </a:extLst>
          </p:cNvPr>
          <p:cNvSpPr txBox="1"/>
          <p:nvPr/>
        </p:nvSpPr>
        <p:spPr>
          <a:xfrm>
            <a:off x="999797" y="1937847"/>
            <a:ext cx="5475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Sed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perspiciatis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omnis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iste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natus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error sit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voluptatem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accusantium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doloremque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laudantium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totam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rem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aperiam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eaque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ipsa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ab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illo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inventore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veritatis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et quasi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architecto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IN" sz="1600" dirty="0" err="1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beatae</a:t>
            </a:r>
            <a:r>
              <a:rPr lang="en-IN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vitae.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4D162F-8331-42C4-9048-A52021EEB62C}"/>
              </a:ext>
            </a:extLst>
          </p:cNvPr>
          <p:cNvSpPr txBox="1"/>
          <p:nvPr/>
        </p:nvSpPr>
        <p:spPr>
          <a:xfrm>
            <a:off x="9473045" y="2309214"/>
            <a:ext cx="22637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</a:t>
            </a:r>
          </a:p>
          <a:p>
            <a:r>
              <a:rPr lang="en-IN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br>
              <a:rPr lang="en-IN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IN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DOLOR </a:t>
            </a:r>
          </a:p>
          <a:p>
            <a:r>
              <a:rPr lang="en-IN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 AMET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1B36B8EA-BF33-416B-9078-56BEDD7CCAC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0412960"/>
                  </p:ext>
                </p:extLst>
              </p:nvPr>
            </p:nvGraphicFramePr>
            <p:xfrm>
              <a:off x="1104900" y="3441700"/>
              <a:ext cx="5829300" cy="302683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2" name="Chart 11">
                <a:extLst>
                  <a:ext uri="{FF2B5EF4-FFF2-40B4-BE49-F238E27FC236}">
                    <a16:creationId xmlns:a16="http://schemas.microsoft.com/office/drawing/2014/main" id="{1B36B8EA-BF33-416B-9078-56BEDD7CCA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4900" y="3441700"/>
                <a:ext cx="5829300" cy="3026833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D6190C8-9340-47AF-9FD2-7469CB84FCCC}"/>
              </a:ext>
            </a:extLst>
          </p:cNvPr>
          <p:cNvSpPr txBox="1"/>
          <p:nvPr/>
        </p:nvSpPr>
        <p:spPr>
          <a:xfrm>
            <a:off x="10109200" y="393700"/>
            <a:ext cx="196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www.happyslide.in</a:t>
            </a:r>
          </a:p>
        </p:txBody>
      </p:sp>
    </p:spTree>
    <p:extLst>
      <p:ext uri="{BB962C8B-B14F-4D97-AF65-F5344CB8AC3E}">
        <p14:creationId xmlns:p14="http://schemas.microsoft.com/office/powerpoint/2010/main" val="279594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D42AD9-5815-4003-8128-7ED117A4C41F}"/>
              </a:ext>
            </a:extLst>
          </p:cNvPr>
          <p:cNvSpPr/>
          <p:nvPr/>
        </p:nvSpPr>
        <p:spPr>
          <a:xfrm>
            <a:off x="6549887" y="0"/>
            <a:ext cx="5652000" cy="6876000"/>
          </a:xfrm>
          <a:prstGeom prst="rect">
            <a:avLst/>
          </a:prstGeom>
          <a:blipFill dpi="0" rotWithShape="0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784" t="2" r="-11784" b="26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39C6E-8ADE-45D6-B48D-4F79F7C65C36}"/>
              </a:ext>
            </a:extLst>
          </p:cNvPr>
          <p:cNvSpPr/>
          <p:nvPr/>
        </p:nvSpPr>
        <p:spPr>
          <a:xfrm>
            <a:off x="6575287" y="0"/>
            <a:ext cx="5642113" cy="6858000"/>
          </a:xfrm>
          <a:prstGeom prst="rect">
            <a:avLst/>
          </a:prstGeom>
          <a:solidFill>
            <a:srgbClr val="FF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337C7A-F9AD-4FAD-904C-AFA0EE7F1876}"/>
              </a:ext>
            </a:extLst>
          </p:cNvPr>
          <p:cNvSpPr/>
          <p:nvPr/>
        </p:nvSpPr>
        <p:spPr>
          <a:xfrm>
            <a:off x="4511040" y="826532"/>
            <a:ext cx="4053840" cy="520493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768A0B-274B-4F44-A344-EF74CA865107}"/>
              </a:ext>
            </a:extLst>
          </p:cNvPr>
          <p:cNvGrpSpPr/>
          <p:nvPr/>
        </p:nvGrpSpPr>
        <p:grpSpPr>
          <a:xfrm>
            <a:off x="544789" y="2403983"/>
            <a:ext cx="3521664" cy="1953851"/>
            <a:chOff x="514309" y="2618830"/>
            <a:chExt cx="3521664" cy="19538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AE5FB8-597D-4E52-96E5-FA887400012C}"/>
                </a:ext>
              </a:extLst>
            </p:cNvPr>
            <p:cNvSpPr txBox="1"/>
            <p:nvPr/>
          </p:nvSpPr>
          <p:spPr>
            <a:xfrm>
              <a:off x="514309" y="2618830"/>
              <a:ext cx="27494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3600" b="1" dirty="0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THANK YOU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1A1C4A-5C33-4B13-A083-C9F9A3BD93D8}"/>
                </a:ext>
              </a:extLst>
            </p:cNvPr>
            <p:cNvSpPr txBox="1"/>
            <p:nvPr/>
          </p:nvSpPr>
          <p:spPr>
            <a:xfrm>
              <a:off x="540586" y="3168434"/>
              <a:ext cx="2230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>
                  <a:solidFill>
                    <a:schemeClr val="bg2">
                      <a:lumMod val="50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LOREM IPSUM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0379DE-EFB9-4B91-B940-040C83070FE8}"/>
                </a:ext>
              </a:extLst>
            </p:cNvPr>
            <p:cNvSpPr txBox="1"/>
            <p:nvPr/>
          </p:nvSpPr>
          <p:spPr>
            <a:xfrm>
              <a:off x="557049" y="3741684"/>
              <a:ext cx="34789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 err="1">
                  <a:solidFill>
                    <a:schemeClr val="bg2">
                      <a:lumMod val="50000"/>
                    </a:schemeClr>
                  </a:solidFill>
                </a:rPr>
                <a:t>Sed</a:t>
              </a:r>
              <a:r>
                <a:rPr lang="en-IN" sz="1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50000"/>
                    </a:schemeClr>
                  </a:solidFill>
                </a:rPr>
                <a:t>ut</a:t>
              </a:r>
              <a:r>
                <a:rPr lang="en-IN" sz="1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50000"/>
                    </a:schemeClr>
                  </a:solidFill>
                </a:rPr>
                <a:t>perspiciatis</a:t>
              </a:r>
              <a:r>
                <a:rPr lang="en-IN" sz="1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50000"/>
                    </a:schemeClr>
                  </a:solidFill>
                </a:rPr>
                <a:t>unde</a:t>
              </a:r>
              <a:r>
                <a:rPr lang="en-IN" sz="1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50000"/>
                    </a:schemeClr>
                  </a:solidFill>
                </a:rPr>
                <a:t>omnis</a:t>
              </a:r>
              <a:r>
                <a:rPr lang="en-IN" sz="1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50000"/>
                    </a:schemeClr>
                  </a:solidFill>
                </a:rPr>
                <a:t>iste</a:t>
              </a:r>
              <a:r>
                <a:rPr lang="en-IN" sz="1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50000"/>
                    </a:schemeClr>
                  </a:solidFill>
                </a:rPr>
                <a:t>natus</a:t>
              </a:r>
              <a:r>
                <a:rPr lang="en-IN" sz="1600" dirty="0">
                  <a:solidFill>
                    <a:schemeClr val="bg2">
                      <a:lumMod val="50000"/>
                    </a:schemeClr>
                  </a:solidFill>
                </a:rPr>
                <a:t> error sit </a:t>
              </a:r>
              <a:r>
                <a:rPr lang="en-IN" sz="1600" dirty="0" err="1">
                  <a:solidFill>
                    <a:schemeClr val="bg2">
                      <a:lumMod val="50000"/>
                    </a:schemeClr>
                  </a:solidFill>
                </a:rPr>
                <a:t>voluptatem</a:t>
              </a:r>
              <a:r>
                <a:rPr lang="en-IN" sz="1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50000"/>
                    </a:schemeClr>
                  </a:solidFill>
                </a:rPr>
                <a:t>accusantium</a:t>
              </a:r>
              <a:r>
                <a:rPr lang="en-IN" sz="1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50000"/>
                    </a:schemeClr>
                  </a:solidFill>
                </a:rPr>
                <a:t>doloremque</a:t>
              </a:r>
              <a:r>
                <a:rPr lang="en-IN" sz="1600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IN" sz="1600" dirty="0" err="1">
                  <a:solidFill>
                    <a:schemeClr val="bg2">
                      <a:lumMod val="50000"/>
                    </a:schemeClr>
                  </a:solidFill>
                </a:rPr>
                <a:t>laudantium</a:t>
              </a:r>
              <a:r>
                <a:rPr lang="en-IN" sz="1600" dirty="0">
                  <a:solidFill>
                    <a:schemeClr val="bg2">
                      <a:lumMod val="50000"/>
                    </a:schemeClr>
                  </a:solidFill>
                </a:rPr>
                <a:t>.</a:t>
              </a:r>
            </a:p>
          </p:txBody>
        </p:sp>
      </p:grpSp>
      <p:pic>
        <p:nvPicPr>
          <p:cNvPr id="23" name="Graphic 22" descr="Speaker Phone">
            <a:extLst>
              <a:ext uri="{FF2B5EF4-FFF2-40B4-BE49-F238E27FC236}">
                <a16:creationId xmlns:a16="http://schemas.microsoft.com/office/drawing/2014/main" id="{0FE6CF20-E388-4F71-9F7D-DFBF1319E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5080" y="2738120"/>
            <a:ext cx="584200" cy="584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9BEB4CB-660D-49B9-AC90-523416EF0A72}"/>
              </a:ext>
            </a:extLst>
          </p:cNvPr>
          <p:cNvSpPr txBox="1"/>
          <p:nvPr/>
        </p:nvSpPr>
        <p:spPr>
          <a:xfrm>
            <a:off x="9491980" y="2827020"/>
            <a:ext cx="2023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+91 00000 00000</a:t>
            </a:r>
          </a:p>
        </p:txBody>
      </p:sp>
      <p:pic>
        <p:nvPicPr>
          <p:cNvPr id="25" name="Graphic 24" descr="Send">
            <a:extLst>
              <a:ext uri="{FF2B5EF4-FFF2-40B4-BE49-F238E27FC236}">
                <a16:creationId xmlns:a16="http://schemas.microsoft.com/office/drawing/2014/main" id="{ADB87960-FF8E-4C75-AA39-EE0B33369D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5080" y="3347720"/>
            <a:ext cx="508000" cy="50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7DEF191-D4A8-4C69-A40C-A424126E7798}"/>
              </a:ext>
            </a:extLst>
          </p:cNvPr>
          <p:cNvSpPr txBox="1"/>
          <p:nvPr/>
        </p:nvSpPr>
        <p:spPr>
          <a:xfrm>
            <a:off x="9504680" y="3436620"/>
            <a:ext cx="18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Mail@lorem.cm</a:t>
            </a:r>
          </a:p>
        </p:txBody>
      </p:sp>
      <p:pic>
        <p:nvPicPr>
          <p:cNvPr id="27" name="Graphic 26" descr="World">
            <a:extLst>
              <a:ext uri="{FF2B5EF4-FFF2-40B4-BE49-F238E27FC236}">
                <a16:creationId xmlns:a16="http://schemas.microsoft.com/office/drawing/2014/main" id="{D598A553-9EBB-489B-9064-242672DAC2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90000" y="3944620"/>
            <a:ext cx="535940" cy="53594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CD672C7-FA32-4937-A015-461037AB1FCC}"/>
              </a:ext>
            </a:extLst>
          </p:cNvPr>
          <p:cNvSpPr txBox="1"/>
          <p:nvPr/>
        </p:nvSpPr>
        <p:spPr>
          <a:xfrm>
            <a:off x="9474200" y="4056380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www.lorem.cm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8588F1-EFEB-4A1A-8B24-33FD2E4A3C2D}"/>
              </a:ext>
            </a:extLst>
          </p:cNvPr>
          <p:cNvSpPr txBox="1"/>
          <p:nvPr/>
        </p:nvSpPr>
        <p:spPr>
          <a:xfrm>
            <a:off x="10109200" y="114300"/>
            <a:ext cx="196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www.happyslide.in</a:t>
            </a:r>
          </a:p>
        </p:txBody>
      </p:sp>
    </p:spTree>
    <p:extLst>
      <p:ext uri="{BB962C8B-B14F-4D97-AF65-F5344CB8AC3E}">
        <p14:creationId xmlns:p14="http://schemas.microsoft.com/office/powerpoint/2010/main" val="3046263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408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vishnuvs vishnuvs</dc:creator>
  <cp:lastModifiedBy>vishnuvs vishnuvs</cp:lastModifiedBy>
  <cp:revision>22</cp:revision>
  <dcterms:created xsi:type="dcterms:W3CDTF">2020-05-06T15:26:49Z</dcterms:created>
  <dcterms:modified xsi:type="dcterms:W3CDTF">2020-05-06T18:36:10Z</dcterms:modified>
</cp:coreProperties>
</file>